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4"/>
  </p:notesMasterIdLst>
  <p:handoutMasterIdLst>
    <p:handoutMasterId r:id="rId85"/>
  </p:handoutMasterIdLst>
  <p:sldIdLst>
    <p:sldId id="258" r:id="rId2"/>
    <p:sldId id="283" r:id="rId3"/>
    <p:sldId id="284" r:id="rId4"/>
    <p:sldId id="285" r:id="rId5"/>
    <p:sldId id="425" r:id="rId6"/>
    <p:sldId id="426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407" r:id="rId19"/>
    <p:sldId id="408" r:id="rId20"/>
    <p:sldId id="409" r:id="rId21"/>
    <p:sldId id="357" r:id="rId22"/>
    <p:sldId id="369" r:id="rId23"/>
    <p:sldId id="359" r:id="rId24"/>
    <p:sldId id="422" r:id="rId25"/>
    <p:sldId id="370" r:id="rId26"/>
    <p:sldId id="371" r:id="rId27"/>
    <p:sldId id="372" r:id="rId28"/>
    <p:sldId id="373" r:id="rId29"/>
    <p:sldId id="374" r:id="rId30"/>
    <p:sldId id="364" r:id="rId31"/>
    <p:sldId id="375" r:id="rId32"/>
    <p:sldId id="376" r:id="rId33"/>
    <p:sldId id="377" r:id="rId34"/>
    <p:sldId id="365" r:id="rId35"/>
    <p:sldId id="378" r:id="rId36"/>
    <p:sldId id="381" r:id="rId37"/>
    <p:sldId id="379" r:id="rId38"/>
    <p:sldId id="366" r:id="rId39"/>
    <p:sldId id="380" r:id="rId40"/>
    <p:sldId id="382" r:id="rId41"/>
    <p:sldId id="383" r:id="rId42"/>
    <p:sldId id="384" r:id="rId43"/>
    <p:sldId id="411" r:id="rId44"/>
    <p:sldId id="385" r:id="rId45"/>
    <p:sldId id="386" r:id="rId46"/>
    <p:sldId id="367" r:id="rId47"/>
    <p:sldId id="387" r:id="rId48"/>
    <p:sldId id="368" r:id="rId49"/>
    <p:sldId id="388" r:id="rId50"/>
    <p:sldId id="389" r:id="rId51"/>
    <p:sldId id="390" r:id="rId52"/>
    <p:sldId id="391" r:id="rId53"/>
    <p:sldId id="392" r:id="rId54"/>
    <p:sldId id="393" r:id="rId55"/>
    <p:sldId id="394" r:id="rId56"/>
    <p:sldId id="396" r:id="rId57"/>
    <p:sldId id="395" r:id="rId58"/>
    <p:sldId id="397" r:id="rId59"/>
    <p:sldId id="412" r:id="rId60"/>
    <p:sldId id="398" r:id="rId61"/>
    <p:sldId id="399" r:id="rId62"/>
    <p:sldId id="400" r:id="rId63"/>
    <p:sldId id="401" r:id="rId64"/>
    <p:sldId id="423" r:id="rId65"/>
    <p:sldId id="424" r:id="rId66"/>
    <p:sldId id="402" r:id="rId67"/>
    <p:sldId id="404" r:id="rId68"/>
    <p:sldId id="405" r:id="rId69"/>
    <p:sldId id="403" r:id="rId70"/>
    <p:sldId id="410" r:id="rId71"/>
    <p:sldId id="280" r:id="rId72"/>
    <p:sldId id="281" r:id="rId73"/>
    <p:sldId id="282" r:id="rId74"/>
    <p:sldId id="417" r:id="rId75"/>
    <p:sldId id="418" r:id="rId76"/>
    <p:sldId id="419" r:id="rId77"/>
    <p:sldId id="413" r:id="rId78"/>
    <p:sldId id="420" r:id="rId79"/>
    <p:sldId id="414" r:id="rId80"/>
    <p:sldId id="415" r:id="rId81"/>
    <p:sldId id="421" r:id="rId82"/>
    <p:sldId id="272" r:id="rId83"/>
  </p:sldIdLst>
  <p:sldSz cx="9144000" cy="6858000" type="screen4x3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DFB30-BF90-4F86-9A42-A9AA142681F5}" type="datetimeFigureOut">
              <a:rPr lang="en-US" smtClean="0"/>
              <a:pPr/>
              <a:t>02/07/2019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F10DB-84E4-400E-9806-A23E733C4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ECF4A-2E12-4007-AD47-432E344FBD52}" type="datetimeFigureOut">
              <a:rPr lang="en-US" smtClean="0"/>
              <a:pPr/>
              <a:t>02/07/2019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3DE22-E838-42DA-9DDB-BABBB83E21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9BDC7-CC1C-457E-96CC-9B2C943F12A2}" type="datetime1">
              <a:rPr lang="en-US" smtClean="0"/>
              <a:t>02/07/2019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4FAE-06F5-40FA-A682-F3FBF205D91F}" type="datetime1">
              <a:rPr lang="en-US" smtClean="0"/>
              <a:t>02/07/2019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7025-2F04-4F74-8083-ECDEE9EA103E}" type="datetime1">
              <a:rPr lang="en-US" smtClean="0"/>
              <a:t>02/07/2019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C25B-1E53-4503-9F43-2A364B450CEF}" type="datetime1">
              <a:rPr lang="en-US" smtClean="0"/>
              <a:t>02/07/2019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2D4D-AE75-4630-9471-F2825984D281}" type="datetime1">
              <a:rPr lang="en-US" smtClean="0"/>
              <a:t>02/07/2019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9B77-E44F-498C-B3BF-21FD3A936538}" type="datetime1">
              <a:rPr lang="en-US" smtClean="0"/>
              <a:t>02/07/2019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BC72-F31E-49BA-9EBA-4E3FD02A8122}" type="datetime1">
              <a:rPr lang="en-US" smtClean="0"/>
              <a:t>02/07/2019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66315-C5C7-4D5B-BF03-C6CCBF492EDE}" type="datetime1">
              <a:rPr lang="en-US" smtClean="0"/>
              <a:t>02/07/2019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2074-FB39-4FB1-A255-0EC8620E9E27}" type="datetime1">
              <a:rPr lang="en-US" smtClean="0"/>
              <a:t>02/07/2019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65224-31DA-40B1-B468-5055FE2302C3}" type="datetime1">
              <a:rPr lang="en-US" smtClean="0"/>
              <a:t>02/07/2019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29D1A-92AF-41FF-9B26-922E8BAD7503}" type="datetime1">
              <a:rPr lang="en-US" smtClean="0"/>
              <a:t>02/07/2019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B50AD-58D0-4D9A-B106-0FEA01EA8BF7}" type="datetime1">
              <a:rPr lang="en-US" smtClean="0"/>
              <a:t>02/07/2019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429000"/>
            <a:ext cx="7772400" cy="25146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>
                <a:latin typeface="DevLys 010" pitchFamily="2" charset="0"/>
              </a:rPr>
              <a:t/>
            </a:r>
            <a:br>
              <a:rPr lang="en-US" sz="2000" b="1" dirty="0" smtClean="0">
                <a:latin typeface="DevLys 010" pitchFamily="2" charset="0"/>
              </a:rPr>
            </a:br>
            <a:r>
              <a:rPr lang="en-US" sz="4900" b="1" dirty="0" err="1" smtClean="0">
                <a:latin typeface="DevLys 010" pitchFamily="2" charset="0"/>
              </a:rPr>
              <a:t>ernkrk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lwph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okf"kZd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iqujh</a:t>
            </a:r>
            <a:r>
              <a:rPr lang="en-US" sz="4900" b="1" dirty="0" smtClean="0">
                <a:latin typeface="DevLys 010" pitchFamily="2" charset="0"/>
              </a:rPr>
              <a:t>{</a:t>
            </a:r>
            <a:r>
              <a:rPr lang="en-US" sz="4900" b="1" dirty="0" err="1" smtClean="0">
                <a:latin typeface="DevLys 010" pitchFamily="2" charset="0"/>
              </a:rPr>
              <a:t>k.k</a:t>
            </a:r>
            <a:r>
              <a:rPr lang="en-US" sz="4900" b="1" dirty="0" smtClean="0">
                <a:latin typeface="DevLys 010" pitchFamily="2" charset="0"/>
              </a:rPr>
              <a:t> 2019</a:t>
            </a:r>
            <a:br>
              <a:rPr lang="en-US" sz="4900" b="1" dirty="0" smtClean="0">
                <a:latin typeface="DevLys 010" pitchFamily="2" charset="0"/>
              </a:rPr>
            </a:br>
            <a:r>
              <a:rPr lang="en-US" sz="2000" b="1" dirty="0" smtClean="0">
                <a:latin typeface="DevLys 010" pitchFamily="2" charset="0"/>
              </a:rPr>
              <a:t/>
            </a:r>
            <a:br>
              <a:rPr lang="en-US" sz="2000" b="1" dirty="0" smtClean="0">
                <a:latin typeface="DevLys 010" pitchFamily="2" charset="0"/>
              </a:rPr>
            </a:br>
            <a:r>
              <a:rPr lang="en-US" sz="6700" b="1" dirty="0" err="1" smtClean="0">
                <a:latin typeface="DevLys 010" pitchFamily="2" charset="0"/>
              </a:rPr>
              <a:t>izs</a:t>
            </a:r>
            <a:r>
              <a:rPr lang="en-US" sz="6700" b="1" dirty="0" smtClean="0">
                <a:latin typeface="DevLys 010" pitchFamily="2" charset="0"/>
              </a:rPr>
              <a:t>{</a:t>
            </a:r>
            <a:r>
              <a:rPr lang="en-US" sz="6700" b="1" dirty="0" err="1" smtClean="0">
                <a:latin typeface="DevLys 010" pitchFamily="2" charset="0"/>
              </a:rPr>
              <a:t>kd</a:t>
            </a:r>
            <a:r>
              <a:rPr lang="en-US" sz="6700" b="1" dirty="0" smtClean="0">
                <a:latin typeface="DevLys 010" pitchFamily="2" charset="0"/>
              </a:rPr>
              <a:t> </a:t>
            </a:r>
            <a:r>
              <a:rPr lang="en-US" sz="6700" b="1" dirty="0" err="1" smtClean="0">
                <a:latin typeface="DevLys 010" pitchFamily="2" charset="0"/>
              </a:rPr>
              <a:t>izf'k</a:t>
            </a:r>
            <a:r>
              <a:rPr lang="en-US" sz="6700" b="1" dirty="0" smtClean="0">
                <a:latin typeface="DevLys 010" pitchFamily="2" charset="0"/>
              </a:rPr>
              <a:t>{</a:t>
            </a:r>
            <a:r>
              <a:rPr lang="en-US" sz="6700" b="1" dirty="0" err="1" smtClean="0">
                <a:latin typeface="DevLys 010" pitchFamily="2" charset="0"/>
              </a:rPr>
              <a:t>k.k</a:t>
            </a:r>
            <a:r>
              <a:rPr lang="en-US" sz="6700" b="1" dirty="0" smtClean="0">
                <a:latin typeface="DevLys 010" pitchFamily="2" charset="0"/>
              </a:rPr>
              <a:t/>
            </a:r>
            <a:br>
              <a:rPr lang="en-US" sz="6700" b="1" dirty="0" smtClean="0">
                <a:latin typeface="DevLys 010" pitchFamily="2" charset="0"/>
              </a:rPr>
            </a:br>
            <a:r>
              <a:rPr lang="en-US" sz="4000" b="1" dirty="0" smtClean="0">
                <a:latin typeface="DevLys 010" pitchFamily="2" charset="0"/>
              </a:rPr>
              <a:t>03 </a:t>
            </a:r>
            <a:r>
              <a:rPr lang="en-US" sz="4000" b="1" dirty="0" err="1" smtClean="0">
                <a:latin typeface="DevLys 010" pitchFamily="2" charset="0"/>
              </a:rPr>
              <a:t>tqykbZ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smtClean="0">
                <a:latin typeface="DevLys 010" pitchFamily="2" charset="0"/>
              </a:rPr>
              <a:t>2019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 cstate="print"/>
          <a:srcRect l="2778" t="5123" b="18026"/>
          <a:stretch>
            <a:fillRect/>
          </a:stretch>
        </p:blipFill>
        <p:spPr>
          <a:xfrm>
            <a:off x="3429000" y="838200"/>
            <a:ext cx="2666999" cy="1143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71700" y="20574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ernkrk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lwph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okf"kZd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iqujh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k.k</a:t>
            </a:r>
            <a:r>
              <a:rPr lang="en-US" sz="4800" b="1" dirty="0" smtClean="0">
                <a:latin typeface="DevLys 010" pitchFamily="2" charset="0"/>
              </a:rPr>
              <a:t> 2019 </a:t>
            </a:r>
            <a:r>
              <a:rPr lang="en-US" sz="4800" b="1" dirty="0" err="1" smtClean="0">
                <a:latin typeface="DevLys 010" pitchFamily="2" charset="0"/>
              </a:rPr>
              <a:t>esa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o"kZ</a:t>
            </a:r>
            <a:r>
              <a:rPr lang="en-US" sz="4800" b="1" dirty="0" smtClean="0">
                <a:latin typeface="DevLys 010" pitchFamily="2" charset="0"/>
              </a:rPr>
              <a:t> 2016 </a:t>
            </a:r>
            <a:r>
              <a:rPr lang="en-US" sz="4800" b="1" dirty="0" err="1" smtClean="0">
                <a:latin typeface="DevLys 010" pitchFamily="2" charset="0"/>
              </a:rPr>
              <a:t>vkSj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o"kZ</a:t>
            </a:r>
            <a:r>
              <a:rPr lang="en-US" sz="4800" b="1" dirty="0" smtClean="0">
                <a:latin typeface="DevLys 010" pitchFamily="2" charset="0"/>
              </a:rPr>
              <a:t> 2017 </a:t>
            </a:r>
            <a:r>
              <a:rPr lang="en-US" sz="4800" b="1" dirty="0" err="1" smtClean="0">
                <a:latin typeface="DevLys 010" pitchFamily="2" charset="0"/>
              </a:rPr>
              <a:t>esa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izpfyr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lrr</a:t>
            </a:r>
            <a:r>
              <a:rPr lang="en-US" sz="4800" b="1" dirty="0" smtClean="0">
                <a:latin typeface="DevLys 010" pitchFamily="2" charset="0"/>
              </a:rPr>
              <a:t>~ </a:t>
            </a:r>
            <a:r>
              <a:rPr lang="en-US" sz="4800" b="1" dirty="0" err="1" smtClean="0">
                <a:latin typeface="DevLys 010" pitchFamily="2" charset="0"/>
              </a:rPr>
              <a:t>iqujh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k.k</a:t>
            </a:r>
            <a:r>
              <a:rPr lang="en-US" sz="4800" b="1" dirty="0" smtClean="0">
                <a:latin typeface="DevLys 010" pitchFamily="2" charset="0"/>
              </a:rPr>
              <a:t> dh </a:t>
            </a:r>
            <a:r>
              <a:rPr lang="en-US" sz="4800" b="1" dirty="0" err="1" smtClean="0">
                <a:latin typeface="DevLys 010" pitchFamily="2" charset="0"/>
              </a:rPr>
              <a:t>izfØ;k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esa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egRoiw.kZ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cnyko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fd;s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x;s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gS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2019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dirty="0" err="1" smtClean="0">
                <a:latin typeface="DevLys 010" pitchFamily="2" charset="0"/>
              </a:rPr>
              <a:t>la'kksf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izfØ;k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ifji</a:t>
            </a:r>
            <a:r>
              <a:rPr lang="en-US" dirty="0" smtClean="0">
                <a:latin typeface="DevLys 010" pitchFamily="2" charset="0"/>
              </a:rPr>
              <a:t>=</a:t>
            </a:r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808252"/>
          <a:ext cx="8686800" cy="37543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/>
                <a:gridCol w="4419600"/>
                <a:gridCol w="3276600"/>
              </a:tblGrid>
              <a:tr h="816795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err="1" smtClean="0">
                          <a:latin typeface="DevLys 010" pitchFamily="2" charset="0"/>
                        </a:rPr>
                        <a:t>Øekad</a:t>
                      </a:r>
                      <a:endParaRPr lang="en-US" sz="3000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err="1" smtClean="0">
                          <a:latin typeface="DevLys 010" pitchFamily="2" charset="0"/>
                        </a:rPr>
                        <a:t>ifji</a:t>
                      </a:r>
                      <a:r>
                        <a:rPr lang="en-US" sz="3000" b="1" dirty="0" smtClean="0">
                          <a:latin typeface="DevLys 010" pitchFamily="2" charset="0"/>
                        </a:rPr>
                        <a:t>=</a:t>
                      </a:r>
                      <a:r>
                        <a:rPr lang="en-US" sz="30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000" b="1" baseline="0" dirty="0" err="1" smtClean="0">
                          <a:latin typeface="DevLys 010" pitchFamily="2" charset="0"/>
                        </a:rPr>
                        <a:t>Øekad</a:t>
                      </a:r>
                      <a:endParaRPr lang="en-US" sz="3000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err="1" smtClean="0">
                          <a:latin typeface="DevLys 010" pitchFamily="2" charset="0"/>
                        </a:rPr>
                        <a:t>fo"k</a:t>
                      </a:r>
                      <a:r>
                        <a:rPr lang="en-US" sz="3000" b="1" dirty="0" smtClean="0">
                          <a:latin typeface="DevLys 010" pitchFamily="2" charset="0"/>
                        </a:rPr>
                        <a:t>;</a:t>
                      </a:r>
                      <a:endParaRPr lang="en-US" sz="3000" b="1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1621605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>
                          <a:latin typeface="DevLys 010" pitchFamily="2" charset="0"/>
                        </a:rPr>
                        <a:t>1-</a:t>
                      </a:r>
                      <a:endParaRPr lang="en-US" sz="300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600" b="0" dirty="0" smtClean="0">
                          <a:latin typeface="DevLys 010" pitchFamily="2" charset="0"/>
                        </a:rPr>
                        <a:t>,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Q&amp;52,u,u&amp;01@2019@ikap@687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fnukad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 28@05@2019 </a:t>
                      </a:r>
                      <a:endParaRPr lang="en-US" sz="2600" b="1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600" b="0" dirty="0" err="1" smtClean="0">
                          <a:latin typeface="DevLys 010" pitchFamily="2" charset="0"/>
                        </a:rPr>
                        <a:t>uxjikfydk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iqujh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dk;Zdze</a:t>
                      </a:r>
                      <a:endParaRPr lang="en-US" sz="2600" b="0" dirty="0"/>
                    </a:p>
                  </a:txBody>
                  <a:tcPr anchor="ctr"/>
                </a:tc>
              </a:tr>
              <a:tr h="1315948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>
                          <a:latin typeface="DevLys 010" pitchFamily="2" charset="0"/>
                        </a:rPr>
                        <a:t>2-</a:t>
                      </a:r>
                      <a:endParaRPr lang="en-US" sz="300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600" b="0" dirty="0" smtClean="0">
                          <a:latin typeface="DevLys 010" pitchFamily="2" charset="0"/>
                        </a:rPr>
                        <a:t>,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Q&amp;35&amp;ih,u&amp;01@2019@rhu@187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 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fnukad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 28@05@2019 </a:t>
                      </a:r>
                      <a:endParaRPr lang="en-US" sz="2600" b="1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600" b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iqujh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dk;Zdze</a:t>
                      </a:r>
                      <a:endParaRPr lang="en-US" sz="26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err="1" smtClean="0">
                <a:latin typeface="DevLys 010" pitchFamily="2" charset="0"/>
              </a:rPr>
              <a:t>cnyko</a:t>
            </a:r>
            <a:r>
              <a:rPr lang="en-US" sz="9600" b="1" dirty="0" smtClean="0">
                <a:latin typeface="DevLys 010" pitchFamily="2" charset="0"/>
              </a:rPr>
              <a:t> </a:t>
            </a:r>
            <a:r>
              <a:rPr lang="en-US" sz="9600" b="1" dirty="0" err="1" smtClean="0">
                <a:latin typeface="DevLys 010" pitchFamily="2" charset="0"/>
              </a:rPr>
              <a:t>ds</a:t>
            </a:r>
            <a:r>
              <a:rPr lang="en-US" sz="9600" b="1" dirty="0" smtClean="0">
                <a:latin typeface="DevLys 010" pitchFamily="2" charset="0"/>
              </a:rPr>
              <a:t> </a:t>
            </a:r>
            <a:r>
              <a:rPr lang="en-US" sz="9600" b="1" dirty="0" err="1" smtClean="0">
                <a:latin typeface="DevLys 010" pitchFamily="2" charset="0"/>
              </a:rPr>
              <a:t>dkj.k</a:t>
            </a:r>
            <a:endParaRPr lang="en-US" sz="96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o"kZ</a:t>
            </a:r>
            <a:r>
              <a:rPr lang="en-US" sz="4800" b="1" dirty="0" smtClean="0">
                <a:latin typeface="DevLys 010" pitchFamily="2" charset="0"/>
              </a:rPr>
              <a:t> 2017 &amp; </a:t>
            </a:r>
            <a:r>
              <a:rPr lang="en-US" sz="4800" b="1" dirty="0" err="1" smtClean="0">
                <a:latin typeface="DevLys 010" pitchFamily="2" charset="0"/>
              </a:rPr>
              <a:t>okf"kZd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iqujh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k.k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err="1" smtClean="0">
                <a:latin typeface="DevLys 010" pitchFamily="2" charset="0"/>
              </a:rPr>
              <a:t>uxjikfydk</a:t>
            </a:r>
            <a:endParaRPr lang="en-US" sz="4800" b="1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133600"/>
          <a:ext cx="8153400" cy="39470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3285"/>
                <a:gridCol w="1087120"/>
                <a:gridCol w="1087120"/>
                <a:gridCol w="1358900"/>
                <a:gridCol w="1679575"/>
                <a:gridCol w="20574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=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la[;k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nksuksa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 smtClean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7713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1-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uxj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ikfydk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378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72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69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51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7713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2-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dsUnz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17687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13615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12775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dirty="0" smtClean="0">
                          <a:latin typeface="DevLys 010" pitchFamily="2" charset="0"/>
                        </a:rPr>
                        <a:t>11013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o"kZ</a:t>
            </a:r>
            <a:r>
              <a:rPr lang="en-US" sz="4800" b="1" dirty="0" smtClean="0">
                <a:latin typeface="DevLys 010" pitchFamily="2" charset="0"/>
              </a:rPr>
              <a:t> 2017 &amp; </a:t>
            </a:r>
            <a:r>
              <a:rPr lang="en-US" sz="4800" b="1" dirty="0" err="1" smtClean="0">
                <a:latin typeface="DevLys 010" pitchFamily="2" charset="0"/>
              </a:rPr>
              <a:t>okf"kZd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iqujh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k.k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err="1" smtClean="0">
                <a:latin typeface="DevLys 010" pitchFamily="2" charset="0"/>
              </a:rPr>
              <a:t>iapk;r</a:t>
            </a:r>
            <a:endParaRPr lang="en-US" sz="4800" b="1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133600"/>
          <a:ext cx="7924800" cy="37558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5160"/>
                <a:gridCol w="970000"/>
                <a:gridCol w="1285240"/>
                <a:gridCol w="1295400"/>
                <a:gridCol w="1371600"/>
                <a:gridCol w="20574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=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la[;k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nksuksa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 smtClean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138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1-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tuin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iapk;r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313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51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63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42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138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2-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xzke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iapk;r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22846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16243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15066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12084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izs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kd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fjiksVZ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rF</a:t>
            </a:r>
            <a:r>
              <a:rPr lang="en-US" sz="4800" b="1" dirty="0" smtClean="0">
                <a:latin typeface="DevLys 010" pitchFamily="2" charset="0"/>
              </a:rPr>
              <a:t>;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dsUnzkas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[</a:t>
            </a:r>
            <a:r>
              <a:rPr lang="en-US" sz="4000" dirty="0" err="1" smtClean="0">
                <a:latin typeface="DevLys 010" pitchFamily="2" charset="0"/>
              </a:rPr>
              <a:t>kqyuk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cSuj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yxuk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vuqifLFkr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Ik;Zos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dksbZ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O;oLFkk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iqujh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lEcaf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lkexzh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f'kdk;rksa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tk¡pksa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</a:t>
            </a:r>
            <a:r>
              <a:rPr lang="en-US" b="1" dirty="0" smtClean="0">
                <a:latin typeface="DevLys 010" pitchFamily="2" charset="0"/>
              </a:rPr>
              <a:t>;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dysDVj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vkWijsVj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lgk;d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fMftVy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gLrk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vkWijsVj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vafre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jgk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vafre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kdkfj;ksa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vlR</a:t>
            </a:r>
            <a:r>
              <a:rPr lang="en-US" sz="3600" dirty="0" smtClean="0">
                <a:latin typeface="DevLys 010" pitchFamily="2" charset="0"/>
              </a:rPr>
              <a:t>; izek.ki=- 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err="1" smtClean="0">
                <a:latin typeface="DevLys 010" pitchFamily="2" charset="0"/>
              </a:rPr>
              <a:t>ernkrk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lwph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iqujh</a:t>
            </a:r>
            <a:r>
              <a:rPr lang="en-US" sz="4900" b="1" dirty="0" smtClean="0">
                <a:latin typeface="DevLys 010" pitchFamily="2" charset="0"/>
              </a:rPr>
              <a:t>{</a:t>
            </a:r>
            <a:r>
              <a:rPr lang="en-US" sz="4900" b="1" dirty="0" err="1" smtClean="0">
                <a:latin typeface="DevLys 010" pitchFamily="2" charset="0"/>
              </a:rPr>
              <a:t>k.k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esa</a:t>
            </a:r>
            <a:r>
              <a:rPr lang="en-US" sz="4900" b="1" dirty="0" smtClean="0">
                <a:latin typeface="DevLys 010" pitchFamily="2" charset="0"/>
              </a:rPr>
              <a:t> dh </a:t>
            </a:r>
            <a:r>
              <a:rPr lang="en-US" sz="4900" b="1" dirty="0" err="1" smtClean="0">
                <a:latin typeface="DevLys 010" pitchFamily="2" charset="0"/>
              </a:rPr>
              <a:t>xbZ</a:t>
            </a:r>
            <a:r>
              <a:rPr lang="en-US" sz="4900" b="1" dirty="0" smtClean="0">
                <a:latin typeface="DevLys 010" pitchFamily="2" charset="0"/>
              </a:rPr>
              <a:t> </a:t>
            </a:r>
            <a:br>
              <a:rPr lang="en-US" sz="4900" b="1" dirty="0" smtClean="0">
                <a:latin typeface="DevLys 010" pitchFamily="2" charset="0"/>
              </a:rPr>
            </a:br>
            <a:r>
              <a:rPr lang="en-US" sz="4900" b="1" dirty="0" err="1" smtClean="0">
                <a:latin typeface="DevLys 010" pitchFamily="2" charset="0"/>
              </a:rPr>
              <a:t>xyfr;ksa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ds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ujoj</a:t>
            </a:r>
            <a:r>
              <a:rPr lang="en-US" sz="6000" b="1" dirty="0" smtClean="0">
                <a:latin typeface="DevLys 010" pitchFamily="2" charset="0"/>
              </a:rPr>
              <a:t> ¼f'koiqjh½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3687763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4800" dirty="0" smtClean="0">
                <a:latin typeface="DevLys 010" pitchFamily="2" charset="0"/>
              </a:rPr>
              <a:t>	</a:t>
            </a:r>
            <a:r>
              <a:rPr lang="en-US" sz="4800" dirty="0" err="1" smtClean="0">
                <a:latin typeface="DevLys 010" pitchFamily="2" charset="0"/>
              </a:rPr>
              <a:t>o"kZ</a:t>
            </a:r>
            <a:r>
              <a:rPr lang="en-US" sz="4800" dirty="0" smtClean="0">
                <a:latin typeface="DevLys 010" pitchFamily="2" charset="0"/>
              </a:rPr>
              <a:t> 2009 </a:t>
            </a:r>
            <a:r>
              <a:rPr lang="en-US" sz="4800" dirty="0" err="1" smtClean="0">
                <a:latin typeface="DevLys 010" pitchFamily="2" charset="0"/>
              </a:rPr>
              <a:t>ds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ifjlheu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vk</a:t>
            </a:r>
            <a:r>
              <a:rPr lang="en-US" sz="4800" dirty="0" smtClean="0">
                <a:latin typeface="DevLys 010" pitchFamily="2" charset="0"/>
              </a:rPr>
              <a:t>/</a:t>
            </a:r>
            <a:r>
              <a:rPr lang="en-US" sz="4800" dirty="0" err="1" smtClean="0">
                <a:latin typeface="DevLys 010" pitchFamily="2" charset="0"/>
              </a:rPr>
              <a:t>kkj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ij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ernkrk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lwph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cuk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yh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xbZ</a:t>
            </a:r>
            <a:r>
              <a:rPr lang="en-US" sz="4800" dirty="0" smtClean="0">
                <a:latin typeface="DevLys 010" pitchFamily="2" charset="0"/>
              </a:rPr>
              <a:t>] </a:t>
            </a:r>
            <a:r>
              <a:rPr lang="en-US" sz="4800" dirty="0" err="1" smtClean="0">
                <a:latin typeface="DevLys 010" pitchFamily="2" charset="0"/>
              </a:rPr>
              <a:t>tcfd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o"kZ</a:t>
            </a:r>
            <a:r>
              <a:rPr lang="en-US" sz="4800" dirty="0" smtClean="0">
                <a:latin typeface="DevLys 010" pitchFamily="2" charset="0"/>
              </a:rPr>
              <a:t> 2014 </a:t>
            </a:r>
            <a:r>
              <a:rPr lang="en-US" sz="4800" dirty="0" err="1" smtClean="0">
                <a:latin typeface="DevLys 010" pitchFamily="2" charset="0"/>
              </a:rPr>
              <a:t>esa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u;k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ifjlheu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gks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pqdk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Fkk</a:t>
            </a:r>
            <a:r>
              <a:rPr lang="en-US" sz="4800" dirty="0" smtClean="0">
                <a:latin typeface="DevLys 010" pitchFamily="2" charset="0"/>
              </a:rPr>
              <a:t>-</a:t>
            </a:r>
            <a:endParaRPr lang="en-US" sz="48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lsa</a:t>
            </a:r>
            <a:r>
              <a:rPr lang="en-US" sz="6000" b="1" dirty="0" smtClean="0">
                <a:latin typeface="DevLys 010" pitchFamily="2" charset="0"/>
              </a:rPr>
              <a:t>/</a:t>
            </a:r>
            <a:r>
              <a:rPr lang="en-US" sz="6000" b="1" dirty="0" err="1" smtClean="0">
                <a:latin typeface="DevLys 010" pitchFamily="2" charset="0"/>
              </a:rPr>
              <a:t>kok</a:t>
            </a:r>
            <a:r>
              <a:rPr lang="en-US" sz="6000" b="1" dirty="0" smtClean="0">
                <a:latin typeface="DevLys 010" pitchFamily="2" charset="0"/>
              </a:rPr>
              <a:t> ¼cM+okuh½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267200"/>
          </a:xfrm>
        </p:spPr>
        <p:txBody>
          <a:bodyPr anchor="t">
            <a:normAutofit/>
          </a:bodyPr>
          <a:lstStyle/>
          <a:p>
            <a:pPr marL="465138" indent="-465138" algn="just"/>
            <a:r>
              <a:rPr lang="en-US" sz="4000" dirty="0" err="1" smtClean="0">
                <a:latin typeface="DevLys 010" pitchFamily="2" charset="0"/>
              </a:rPr>
              <a:t>o"kZ</a:t>
            </a:r>
            <a:r>
              <a:rPr lang="en-US" sz="4000" dirty="0" smtClean="0">
                <a:latin typeface="DevLys 010" pitchFamily="2" charset="0"/>
              </a:rPr>
              <a:t> 2018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] 18 </a:t>
            </a:r>
            <a:r>
              <a:rPr lang="en-US" sz="4000" dirty="0" err="1" smtClean="0">
                <a:latin typeface="DevLys 010" pitchFamily="2" charset="0"/>
              </a:rPr>
              <a:t>o"kZ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vk;q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iw.kZ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okys</a:t>
            </a:r>
            <a:r>
              <a:rPr lang="en-US" sz="4000" dirty="0" smtClean="0">
                <a:latin typeface="DevLys 010" pitchFamily="2" charset="0"/>
              </a:rPr>
              <a:t> 250 </a:t>
            </a:r>
            <a:r>
              <a:rPr lang="en-US" sz="4000" smtClean="0">
                <a:latin typeface="DevLys 010" pitchFamily="2" charset="0"/>
              </a:rPr>
              <a:t>O;fDr;ksa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o"kZ</a:t>
            </a:r>
            <a:r>
              <a:rPr lang="en-US" sz="4000" dirty="0" smtClean="0">
                <a:latin typeface="DevLys 010" pitchFamily="2" charset="0"/>
              </a:rPr>
              <a:t> 2017 dh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</a:t>
            </a:r>
            <a:r>
              <a:rPr lang="en-US" sz="4000" dirty="0" smtClean="0">
                <a:latin typeface="DevLys 010" pitchFamily="2" charset="0"/>
              </a:rPr>
              <a:t>+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4000" dirty="0" err="1" smtClean="0">
                <a:latin typeface="DevLys 010" pitchFamily="2" charset="0"/>
              </a:rPr>
              <a:t>okMZ</a:t>
            </a:r>
            <a:r>
              <a:rPr lang="en-US" sz="4000" dirty="0" smtClean="0">
                <a:latin typeface="DevLys 010" pitchFamily="2" charset="0"/>
              </a:rPr>
              <a:t> Øekad</a:t>
            </a:r>
            <a:r>
              <a:rPr lang="en-US" sz="4000" dirty="0">
                <a:latin typeface="DevLys 010" pitchFamily="2" charset="0"/>
              </a:rPr>
              <a:t>&amp;</a:t>
            </a:r>
            <a:r>
              <a:rPr lang="en-US" sz="4000" dirty="0" smtClean="0">
                <a:latin typeface="DevLys 010" pitchFamily="2" charset="0"/>
              </a:rPr>
              <a:t>6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jgus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okys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O;fDr;ksa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okMZ</a:t>
            </a:r>
            <a:r>
              <a:rPr lang="en-US" sz="4000" dirty="0" smtClean="0">
                <a:latin typeface="DevLys 010" pitchFamily="2" charset="0"/>
              </a:rPr>
              <a:t> Øekad&amp;3 dh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</a:t>
            </a:r>
            <a:r>
              <a:rPr lang="en-US" sz="4000" dirty="0" smtClean="0">
                <a:latin typeface="DevLys 010" pitchFamily="2" charset="0"/>
              </a:rPr>
              <a:t>+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vkasdkjs'oj</a:t>
            </a:r>
            <a:r>
              <a:rPr lang="en-US" sz="5300" b="1" dirty="0" smtClean="0">
                <a:latin typeface="DevLys 010" pitchFamily="2" charset="0"/>
              </a:rPr>
              <a:t> ¼[k.Mok½] </a:t>
            </a:r>
            <a:r>
              <a:rPr lang="en-US" sz="5300" b="1" dirty="0" err="1" smtClean="0">
                <a:latin typeface="DevLys 010" pitchFamily="2" charset="0"/>
              </a:rPr>
              <a:t>flefj;k</a:t>
            </a:r>
            <a:r>
              <a:rPr lang="en-US" sz="5300" b="1" dirty="0" smtClean="0">
                <a:latin typeface="DevLys 010" pitchFamily="2" charset="0"/>
              </a:rPr>
              <a:t> ¼jhok½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58140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4800" dirty="0" smtClean="0">
                <a:latin typeface="DevLys 010" pitchFamily="2" charset="0"/>
              </a:rPr>
              <a:t>	</a:t>
            </a:r>
            <a:r>
              <a:rPr lang="en-US" sz="4800" dirty="0" err="1" smtClean="0">
                <a:latin typeface="DevLys 010" pitchFamily="2" charset="0"/>
              </a:rPr>
              <a:t>fo</a:t>
            </a:r>
            <a:r>
              <a:rPr lang="en-US" sz="4800" dirty="0" smtClean="0">
                <a:latin typeface="DevLys 010" pitchFamily="2" charset="0"/>
              </a:rPr>
              <a:t>/</a:t>
            </a:r>
            <a:r>
              <a:rPr lang="en-US" sz="4800" dirty="0" err="1" smtClean="0">
                <a:latin typeface="DevLys 010" pitchFamily="2" charset="0"/>
              </a:rPr>
              <a:t>kkulHkk</a:t>
            </a:r>
            <a:r>
              <a:rPr lang="en-US" sz="4800" dirty="0" smtClean="0">
                <a:latin typeface="DevLys 010" pitchFamily="2" charset="0"/>
              </a:rPr>
              <a:t> dh </a:t>
            </a:r>
            <a:r>
              <a:rPr lang="en-US" sz="4800" dirty="0" err="1" smtClean="0">
                <a:latin typeface="DevLys 010" pitchFamily="2" charset="0"/>
              </a:rPr>
              <a:t>ernkrk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lwph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esa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ntZ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ernkrkvksa</a:t>
            </a:r>
            <a:r>
              <a:rPr lang="en-US" sz="4800" dirty="0" smtClean="0">
                <a:latin typeface="DevLys 010" pitchFamily="2" charset="0"/>
              </a:rPr>
              <a:t> ,</a:t>
            </a:r>
            <a:r>
              <a:rPr lang="en-US" sz="4800" dirty="0" err="1" smtClean="0">
                <a:latin typeface="DevLys 010" pitchFamily="2" charset="0"/>
              </a:rPr>
              <a:t>oa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dqN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fuokZfpr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izfrfuf</a:t>
            </a:r>
            <a:r>
              <a:rPr lang="en-US" sz="4800" dirty="0" smtClean="0">
                <a:latin typeface="DevLys 010" pitchFamily="2" charset="0"/>
              </a:rPr>
              <a:t>/</a:t>
            </a:r>
            <a:r>
              <a:rPr lang="en-US" sz="4800" dirty="0" err="1" smtClean="0">
                <a:latin typeface="DevLys 010" pitchFamily="2" charset="0"/>
              </a:rPr>
              <a:t>k;ksa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uke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f'k¶V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djus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NksM</a:t>
            </a:r>
            <a:r>
              <a:rPr lang="en-US" sz="4800" dirty="0" smtClean="0">
                <a:latin typeface="DevLys 010" pitchFamily="2" charset="0"/>
              </a:rPr>
              <a:t>+ </a:t>
            </a:r>
            <a:r>
              <a:rPr lang="en-US" sz="4800" dirty="0" err="1" smtClean="0">
                <a:latin typeface="DevLys 010" pitchFamily="2" charset="0"/>
              </a:rPr>
              <a:t>fn;s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x;s</a:t>
            </a:r>
            <a:r>
              <a:rPr lang="en-US" sz="4800" dirty="0" smtClean="0">
                <a:latin typeface="DevLys 010" pitchFamily="2" charset="0"/>
              </a:rPr>
              <a:t>-</a:t>
            </a:r>
            <a:endParaRPr lang="en-US" sz="48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jkeiqfj;k</a:t>
            </a:r>
            <a:r>
              <a:rPr lang="en-US" sz="5300" b="1" dirty="0" smtClean="0">
                <a:latin typeface="DevLys 010" pitchFamily="2" charset="0"/>
              </a:rPr>
              <a:t>[</a:t>
            </a:r>
            <a:r>
              <a:rPr lang="en-US" sz="5300" b="1" dirty="0" err="1" smtClean="0">
                <a:latin typeface="DevLys 010" pitchFamily="2" charset="0"/>
              </a:rPr>
              <a:t>kqnZ</a:t>
            </a:r>
            <a:r>
              <a:rPr lang="en-US" sz="5300" b="1" dirty="0" smtClean="0">
                <a:latin typeface="DevLys 010" pitchFamily="2" charset="0"/>
              </a:rPr>
              <a:t> ¼bUnkSj½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19100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4800" dirty="0" smtClean="0">
                <a:latin typeface="DevLys 010" pitchFamily="2" charset="0"/>
              </a:rPr>
              <a:t>	</a:t>
            </a:r>
            <a:r>
              <a:rPr lang="en-US" sz="4000" dirty="0" err="1" smtClean="0">
                <a:latin typeface="DevLys 010" pitchFamily="2" charset="0"/>
              </a:rPr>
              <a:t>yxHkx</a:t>
            </a:r>
            <a:r>
              <a:rPr lang="en-US" sz="4000" dirty="0" smtClean="0">
                <a:latin typeface="DevLys 010" pitchFamily="2" charset="0"/>
              </a:rPr>
              <a:t> 201 </a:t>
            </a:r>
            <a:r>
              <a:rPr lang="en-US" sz="4000" dirty="0" err="1" smtClean="0">
                <a:latin typeface="DevLys 010" pitchFamily="2" charset="0"/>
              </a:rPr>
              <a:t>ckgjh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ernkrkvksa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</a:t>
            </a:r>
            <a:r>
              <a:rPr lang="en-US" sz="4000" dirty="0" smtClean="0">
                <a:latin typeface="DevLys 010" pitchFamily="2" charset="0"/>
              </a:rPr>
              <a:t>+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vihy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dysDVj</a:t>
            </a:r>
            <a:r>
              <a:rPr lang="en-US" sz="4000" dirty="0" smtClean="0">
                <a:latin typeface="DevLys 010" pitchFamily="2" charset="0"/>
              </a:rPr>
              <a:t> us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gVkus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vkns'k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blds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ckn</a:t>
            </a:r>
            <a:r>
              <a:rPr lang="en-US" sz="4000" dirty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Hkh</a:t>
            </a:r>
            <a:r>
              <a:rPr lang="en-US" sz="4000" dirty="0" smtClean="0">
                <a:latin typeface="DevLys 010" pitchFamily="2" charset="0"/>
              </a:rPr>
              <a:t> 76 </a:t>
            </a:r>
            <a:r>
              <a:rPr lang="en-US" sz="4000" dirty="0" err="1" smtClean="0">
                <a:latin typeface="DevLys 010" pitchFamily="2" charset="0"/>
              </a:rPr>
              <a:t>ukeksa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gVk;s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cxSj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vafre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izdk'ku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fn;k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flaxjkSyh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581400"/>
          </a:xfrm>
        </p:spPr>
        <p:txBody>
          <a:bodyPr anchor="t">
            <a:normAutofit/>
          </a:bodyPr>
          <a:lstStyle/>
          <a:p>
            <a:pPr marL="465138" indent="-465138" algn="just"/>
            <a:r>
              <a:rPr lang="en-US" sz="4000" dirty="0" smtClean="0">
                <a:latin typeface="DevLys 010" pitchFamily="2" charset="0"/>
              </a:rPr>
              <a:t>9 </a:t>
            </a:r>
            <a:r>
              <a:rPr lang="en-US" sz="4000" dirty="0" err="1" smtClean="0">
                <a:latin typeface="DevLys 010" pitchFamily="2" charset="0"/>
              </a:rPr>
              <a:t>xzke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iapk;rksa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yxHkx</a:t>
            </a:r>
            <a:r>
              <a:rPr lang="en-US" sz="4000" dirty="0" smtClean="0">
                <a:latin typeface="DevLys 010" pitchFamily="2" charset="0"/>
              </a:rPr>
              <a:t> 800 </a:t>
            </a:r>
            <a:r>
              <a:rPr lang="en-US" sz="4000" dirty="0" err="1" smtClean="0">
                <a:latin typeface="DevLys 010" pitchFamily="2" charset="0"/>
              </a:rPr>
              <a:t>ernkrkvksa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jftLVªhdj.k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DSC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xyr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mi;ksx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</a:t>
            </a:r>
            <a:r>
              <a:rPr lang="en-US" sz="4000" dirty="0" smtClean="0">
                <a:latin typeface="DevLys 010" pitchFamily="2" charset="0"/>
              </a:rPr>
              <a:t>+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4000" dirty="0" err="1" smtClean="0">
                <a:latin typeface="DevLys 010" pitchFamily="2" charset="0"/>
              </a:rPr>
              <a:t>izk:Ik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vafre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izdk'ku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xyr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iapukek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vVsj</a:t>
            </a:r>
            <a:r>
              <a:rPr lang="en-US" sz="5300" b="1" dirty="0" smtClean="0">
                <a:latin typeface="DevLys 010" pitchFamily="2" charset="0"/>
              </a:rPr>
              <a:t> ¼fHk.M½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</p:spPr>
        <p:txBody>
          <a:bodyPr anchor="t">
            <a:noAutofit/>
          </a:bodyPr>
          <a:lstStyle/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pquko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yM+us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oafpr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QthZ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f'kdk;r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cw</a:t>
            </a:r>
            <a:r>
              <a:rPr lang="en-US" sz="3600" dirty="0" smtClean="0">
                <a:latin typeface="DevLys 010" pitchFamily="2" charset="0"/>
              </a:rPr>
              <a:t>&gt;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foyksfir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vkns'k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f'kdk;r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&lt;</a:t>
            </a:r>
            <a:r>
              <a:rPr lang="en-US" sz="3600" dirty="0" err="1" smtClean="0">
                <a:latin typeface="DevLys 010" pitchFamily="2" charset="0"/>
              </a:rPr>
              <a:t>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o"kZ</a:t>
            </a:r>
            <a:r>
              <a:rPr lang="en-US" sz="3600" dirty="0" smtClean="0">
                <a:latin typeface="DevLys 010" pitchFamily="2" charset="0"/>
              </a:rPr>
              <a:t> rd </a:t>
            </a:r>
            <a:r>
              <a:rPr lang="en-US" sz="3600" dirty="0" err="1" smtClean="0">
                <a:latin typeface="DevLys 010" pitchFamily="2" charset="0"/>
              </a:rPr>
              <a:t>yafcr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izs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vfu;ferrk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4900" b="1" dirty="0" err="1" smtClean="0">
                <a:latin typeface="DevLys 010" pitchFamily="2" charset="0"/>
              </a:rPr>
              <a:t>mefj;k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</p:spPr>
        <p:txBody>
          <a:bodyPr anchor="t">
            <a:noAutofit/>
          </a:bodyPr>
          <a:lstStyle/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ch-,y-vks</a:t>
            </a:r>
            <a:r>
              <a:rPr lang="en-US" sz="3600" dirty="0" smtClean="0">
                <a:latin typeface="DevLys 010" pitchFamily="2" charset="0"/>
              </a:rPr>
              <a:t>-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fcuk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ljiap</a:t>
            </a:r>
            <a:r>
              <a:rPr lang="en-US" sz="3600" dirty="0" smtClean="0">
                <a:latin typeface="DevLys 010" pitchFamily="2" charset="0"/>
              </a:rPr>
              <a:t> in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yM+us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jksdus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mn~ns</a:t>
            </a:r>
            <a:r>
              <a:rPr lang="en-US" sz="3600" dirty="0" smtClean="0">
                <a:latin typeface="DevLys 010" pitchFamily="2" charset="0"/>
              </a:rPr>
              <a:t>';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fn;k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f'kdk;r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iz'kklu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izHkkoh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izs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vfu;ferrk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ujflagx</a:t>
            </a:r>
            <a:r>
              <a:rPr lang="en-US" sz="5300" b="1" dirty="0" smtClean="0">
                <a:latin typeface="DevLys 010" pitchFamily="2" charset="0"/>
              </a:rPr>
              <a:t>&lt;+ ¼jktx&lt;+½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581400"/>
          </a:xfrm>
        </p:spPr>
        <p:txBody>
          <a:bodyPr anchor="t">
            <a:noAutofit/>
          </a:bodyPr>
          <a:lstStyle/>
          <a:p>
            <a:pPr marL="0" indent="0" algn="just">
              <a:buNone/>
            </a:pPr>
            <a:r>
              <a:rPr lang="en-US" sz="3600" dirty="0" smtClean="0">
                <a:latin typeface="DevLys 010" pitchFamily="2" charset="0"/>
              </a:rPr>
              <a:t>	</a:t>
            </a:r>
            <a:r>
              <a:rPr lang="en-US" sz="4000" dirty="0" err="1" smtClean="0">
                <a:latin typeface="DevLys 010" pitchFamily="2" charset="0"/>
              </a:rPr>
              <a:t>jftLVªhdj.k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}</a:t>
            </a:r>
            <a:r>
              <a:rPr lang="en-US" sz="4000" dirty="0" err="1" smtClean="0">
                <a:latin typeface="DevLys 010" pitchFamily="2" charset="0"/>
              </a:rPr>
              <a:t>kjk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laoh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frfFk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,d </a:t>
            </a:r>
            <a:r>
              <a:rPr lang="en-US" sz="4000" dirty="0" err="1" smtClean="0">
                <a:latin typeface="DevLys 010" pitchFamily="2" charset="0"/>
              </a:rPr>
              <a:t>fnu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iwoZ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fyfidh</a:t>
            </a:r>
            <a:r>
              <a:rPr lang="en-US" sz="4000" dirty="0" smtClean="0">
                <a:latin typeface="DevLys 010" pitchFamily="2" charset="0"/>
              </a:rPr>
              <a:t>; =</a:t>
            </a:r>
            <a:r>
              <a:rPr lang="en-US" sz="4000" dirty="0" err="1" smtClean="0">
                <a:latin typeface="DevLys 010" pitchFamily="2" charset="0"/>
              </a:rPr>
              <a:t>qfV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kkj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cukdj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gVk;k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mlds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ckn</a:t>
            </a:r>
            <a:r>
              <a:rPr lang="en-US" sz="4000" dirty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ukefunsZ'ku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fujLr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fn;k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2019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la'kksf</a:t>
            </a:r>
            <a:r>
              <a:rPr lang="en-US" sz="5300" b="1" dirty="0" smtClean="0">
                <a:latin typeface="DevLys 010" pitchFamily="2" charset="0"/>
              </a:rPr>
              <a:t>/</a:t>
            </a:r>
            <a:r>
              <a:rPr lang="en-US" sz="5300" b="1" dirty="0" err="1" smtClean="0">
                <a:latin typeface="DevLys 010" pitchFamily="2" charset="0"/>
              </a:rPr>
              <a:t>kr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izfØ;k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ds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egRoiw.kZ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fcUnq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2133600"/>
          <a:ext cx="853440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/>
                <a:gridCol w="4953000"/>
              </a:tblGrid>
              <a:tr h="2152092">
                <a:tc>
                  <a:txBody>
                    <a:bodyPr/>
                    <a:lstStyle/>
                    <a:p>
                      <a:pPr algn="l"/>
                      <a:r>
                        <a:rPr lang="en-US" sz="3600" b="0" dirty="0" err="1" smtClean="0">
                          <a:latin typeface="DevLys 010" pitchFamily="2" charset="0"/>
                        </a:rPr>
                        <a:t>izkf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kd`r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deZpkjh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lqfo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kk</a:t>
                      </a:r>
                      <a:endParaRPr lang="en-US" sz="32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 smtClean="0">
                          <a:latin typeface="DevLys 010" pitchFamily="2" charset="0"/>
                        </a:rPr>
                        <a:t>nkos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vkifRr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uohu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iz:Ik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¼</a:t>
                      </a:r>
                      <a:r>
                        <a:rPr lang="en-US" sz="3000" dirty="0" smtClean="0">
                          <a:latin typeface="Times New Roman" pitchFamily="18" charset="0"/>
                          <a:cs typeface="Times New Roman" pitchFamily="18" charset="0"/>
                        </a:rPr>
                        <a:t>ER-1, ER-2, ER-3 </a:t>
                      </a:r>
                      <a:r>
                        <a:rPr lang="en-US" sz="3600" dirty="0" smtClean="0">
                          <a:latin typeface="DevLys 010" pitchFamily="2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3600" dirty="0" err="1" smtClean="0">
                          <a:latin typeface="DevLys 010" pitchFamily="2" charset="0"/>
                          <a:cs typeface="Times New Roman" pitchFamily="18" charset="0"/>
                        </a:rPr>
                        <a:t>oa</a:t>
                      </a:r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000" dirty="0" smtClean="0">
                          <a:latin typeface="Times New Roman" pitchFamily="18" charset="0"/>
                          <a:cs typeface="Times New Roman" pitchFamily="18" charset="0"/>
                        </a:rPr>
                        <a:t>ER-4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½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rFkk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ch-,y-vks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-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cqdysV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1962708">
                <a:tc>
                  <a:txBody>
                    <a:bodyPr/>
                    <a:lstStyle/>
                    <a:p>
                      <a:pPr algn="l"/>
                      <a:r>
                        <a:rPr lang="en-US" sz="3600" b="0" dirty="0" err="1" smtClean="0">
                          <a:latin typeface="DevLys 010" pitchFamily="2" charset="0"/>
                        </a:rPr>
                        <a:t>ifjlheu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lEca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kh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xyfr;ksa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dks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lekIr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djus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,</a:t>
                      </a:r>
                      <a:endParaRPr lang="en-US" sz="32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 smtClean="0">
                          <a:latin typeface="DevLys 010" pitchFamily="2" charset="0"/>
                        </a:rPr>
                        <a:t>daVªksy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Vscy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osfjfQds'ku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viMs'ku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fMftVy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gLrk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kj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vfuok;Z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2019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la'kksf</a:t>
            </a:r>
            <a:r>
              <a:rPr lang="en-US" sz="5300" b="1" dirty="0" smtClean="0">
                <a:latin typeface="DevLys 010" pitchFamily="2" charset="0"/>
              </a:rPr>
              <a:t>/</a:t>
            </a:r>
            <a:r>
              <a:rPr lang="en-US" sz="5300" b="1" dirty="0" err="1" smtClean="0">
                <a:latin typeface="DevLys 010" pitchFamily="2" charset="0"/>
              </a:rPr>
              <a:t>kr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izfØ;k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ds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egRoiw.kZ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fcUnq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2057400"/>
          <a:ext cx="8534400" cy="44925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/>
                <a:gridCol w="4953000"/>
              </a:tblGrid>
              <a:tr h="2152092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err="1" smtClean="0">
                          <a:latin typeface="DevLys 010" pitchFamily="2" charset="0"/>
                        </a:rPr>
                        <a:t>ernkrkvksa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uke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f'kf¶Vax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NksM+s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tkus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xyrh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lq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kkj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, </a:t>
                      </a:r>
                      <a:endParaRPr lang="en-US" sz="32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 err="1" smtClean="0">
                          <a:latin typeface="DevLys 010" pitchFamily="2" charset="0"/>
                        </a:rPr>
                        <a:t>fo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kkulHkk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vafre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izdkf'kr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kkj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f'kf¶Vax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la'kks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'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kr~izfr'kr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ekfdZax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vfuok;Z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vU;Fkk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izk:Ik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tsujsV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ugha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gksxh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1962708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lkoZtfud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izdk'ku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dks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lqfuf'pr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djus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, </a:t>
                      </a:r>
                      <a:endParaRPr lang="en-US" sz="32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 err="1" smtClean="0">
                          <a:latin typeface="DevLys 010" pitchFamily="2" charset="0"/>
                        </a:rPr>
                        <a:t>QksVks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jfgr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izk:Ik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vafre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izdk'ku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osclkbZV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vfuok;Z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  <a:endParaRPr lang="en-US" sz="3200" b="1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2019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la'kksf</a:t>
            </a:r>
            <a:r>
              <a:rPr lang="en-US" sz="5300" b="1" dirty="0" smtClean="0">
                <a:latin typeface="DevLys 010" pitchFamily="2" charset="0"/>
              </a:rPr>
              <a:t>/</a:t>
            </a:r>
            <a:r>
              <a:rPr lang="en-US" sz="5300" b="1" dirty="0" err="1" smtClean="0">
                <a:latin typeface="DevLys 010" pitchFamily="2" charset="0"/>
              </a:rPr>
              <a:t>kr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izfØ;k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ds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egRoiw.kZ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fcUnq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2057400"/>
          <a:ext cx="853440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/>
                <a:gridCol w="4953000"/>
              </a:tblGrid>
              <a:tr h="2152092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err="1" smtClean="0">
                          <a:latin typeface="DevLys 010" pitchFamily="2" charset="0"/>
                        </a:rPr>
                        <a:t>uxjikfydk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okMZ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xzke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lkoZtfud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izdk'ku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ikjn'khZ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O;oLFkk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, </a:t>
                      </a:r>
                      <a:endParaRPr lang="en-US" sz="32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 err="1" smtClean="0">
                          <a:latin typeface="DevLys 010" pitchFamily="2" charset="0"/>
                        </a:rPr>
                        <a:t>izk:Ik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vafre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lkoZtfud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izdk'ku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fd;s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tkus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izek.ki=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Ldsu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viyksM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djuk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vfuok;Z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1962708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err="1" smtClean="0">
                          <a:latin typeface="DevLys 010" pitchFamily="2" charset="0"/>
                        </a:rPr>
                        <a:t>dysDVj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mi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lqfo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kk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, </a:t>
                      </a:r>
                      <a:endParaRPr lang="en-US" sz="32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 err="1" smtClean="0">
                          <a:latin typeface="DevLys 010" pitchFamily="2" charset="0"/>
                        </a:rPr>
                        <a:t>vkWuykbZu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ekWfuVfjax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fy;s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Ms'kcksMZ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  <a:endParaRPr lang="en-US" sz="3200" b="1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2019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la'kksf</a:t>
            </a:r>
            <a:r>
              <a:rPr lang="en-US" sz="5300" b="1" dirty="0" smtClean="0">
                <a:latin typeface="DevLys 010" pitchFamily="2" charset="0"/>
              </a:rPr>
              <a:t>/</a:t>
            </a:r>
            <a:r>
              <a:rPr lang="en-US" sz="5300" b="1" dirty="0" err="1" smtClean="0">
                <a:latin typeface="DevLys 010" pitchFamily="2" charset="0"/>
              </a:rPr>
              <a:t>kr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izfØ;k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ds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egRoiw.kZ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fcUnq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905000"/>
          <a:ext cx="853440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/>
                <a:gridCol w="4953000"/>
              </a:tblGrid>
              <a:tr h="1307592">
                <a:tc>
                  <a:txBody>
                    <a:bodyPr/>
                    <a:lstStyle/>
                    <a:p>
                      <a:pPr algn="l"/>
                      <a:r>
                        <a:rPr lang="en-US" sz="3200" dirty="0" err="1" smtClean="0">
                          <a:latin typeface="DevLys 010" pitchFamily="2" charset="0"/>
                        </a:rPr>
                        <a:t>nkos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vkifRr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vkosnu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=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ksa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izfof"V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fujkdj.k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vfu;feRkrkvksa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dks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nwj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djus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,</a:t>
                      </a:r>
                      <a:endParaRPr lang="en-US" sz="3200" b="1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65138" marR="0" indent="-4651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MkVk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UVªh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izfØ;k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os.Mj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Hkwfedk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lekIr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</a:p>
                    <a:p>
                      <a:pPr marL="465138" marR="0" indent="-4651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nkos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vkifRr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vkosnu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=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ksa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izfof"V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jftLVªhdj.k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fd;s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tkus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O;oLFkk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</a:p>
                  </a:txBody>
                  <a:tcPr anchor="ctr"/>
                </a:tc>
              </a:tr>
              <a:tr h="6736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jftLVªhdj.k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lqfo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, </a:t>
                      </a:r>
                      <a:endParaRPr lang="en-US" sz="3200" b="1" dirty="0" smtClean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eYVhiy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vkosnu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=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ksa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,d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lkFk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fujkdj.k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djus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lkW¶Vos;j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ifjorZu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la'kksf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izfØ;k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egRoiw.kZ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rRo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izk:Ik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ernkrk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lwph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izdk'ku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iwoZ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qfDr;qDrdj.k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daVªksy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Vscy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viMs'ku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osfjfQds'ku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u;s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c&lt;+s </a:t>
            </a:r>
            <a:r>
              <a:rPr lang="en-US" dirty="0" err="1" smtClean="0">
                <a:latin typeface="DevLys 010" pitchFamily="2" charset="0"/>
              </a:rPr>
              <a:t>gq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tksM+us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f'kf¶Vax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dh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foyksfir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gVkus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foyksiu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osfjfQds'ku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la'kksf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la'kks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la'kksf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osfjfQds'ku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daVªksy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Vscy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r>
              <a:rPr lang="en-US" sz="3600" dirty="0" err="1" smtClean="0">
                <a:latin typeface="DevLys 010" pitchFamily="2" charset="0"/>
              </a:rPr>
              <a:t>daVªksy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Vscy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{</a:t>
            </a:r>
            <a:r>
              <a:rPr lang="en-US" sz="3600" dirty="0" err="1" smtClean="0">
                <a:latin typeface="DevLys 010" pitchFamily="2" charset="0"/>
              </a:rPr>
              <a:t>ks</a:t>
            </a:r>
            <a:r>
              <a:rPr lang="en-US" sz="3600" dirty="0" smtClean="0">
                <a:latin typeface="DevLys 010" pitchFamily="2" charset="0"/>
              </a:rPr>
              <a:t>= ¼uxjikfydk@      </a:t>
            </a:r>
            <a:r>
              <a:rPr lang="en-US" sz="3600" dirty="0" err="1" smtClean="0">
                <a:latin typeface="DevLys 010" pitchFamily="2" charset="0"/>
              </a:rPr>
              <a:t>xzke</a:t>
            </a:r>
            <a:r>
              <a:rPr lang="en-US" sz="3600" dirty="0" smtClean="0">
                <a:latin typeface="DevLys 010" pitchFamily="2" charset="0"/>
              </a:rPr>
              <a:t> iapk;r½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fuEufyf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tkudkfj;k</a:t>
            </a:r>
            <a:r>
              <a:rPr lang="en-US" sz="3600" dirty="0" smtClean="0">
                <a:latin typeface="DevLys 010" pitchFamily="2" charset="0"/>
              </a:rPr>
              <a:t>¡ </a:t>
            </a:r>
            <a:r>
              <a:rPr lang="en-US" sz="3600" dirty="0" err="1" smtClean="0">
                <a:latin typeface="DevLys 010" pitchFamily="2" charset="0"/>
              </a:rPr>
              <a:t>gksrh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%&amp;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3600" b="1" dirty="0" err="1" smtClean="0">
                <a:latin typeface="DevLys 010" pitchFamily="2" charset="0"/>
              </a:rPr>
              <a:t>uxjikfydk</a:t>
            </a:r>
            <a:r>
              <a:rPr lang="en-US" sz="3600" b="1" dirty="0" smtClean="0">
                <a:latin typeface="DevLys 010" pitchFamily="2" charset="0"/>
              </a:rPr>
              <a:t> %&amp;			</a:t>
            </a:r>
            <a:r>
              <a:rPr lang="en-US" sz="3600" b="1" dirty="0" err="1" smtClean="0">
                <a:latin typeface="DevLys 010" pitchFamily="2" charset="0"/>
              </a:rPr>
              <a:t>iapk;r</a:t>
            </a:r>
            <a:r>
              <a:rPr lang="en-US" sz="3600" b="1" dirty="0" smtClean="0">
                <a:latin typeface="DevLys 010" pitchFamily="2" charset="0"/>
              </a:rPr>
              <a:t> %&amp;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okMZ</a:t>
            </a:r>
            <a:r>
              <a:rPr lang="en-US" sz="3600" dirty="0" smtClean="0">
                <a:latin typeface="DevLys 010" pitchFamily="2" charset="0"/>
              </a:rPr>
              <a:t>-				</a:t>
            </a:r>
            <a:r>
              <a:rPr lang="en-US" sz="2000" dirty="0" smtClean="0">
                <a:latin typeface="Times New Roman"/>
                <a:cs typeface="Times New Roman"/>
              </a:rPr>
              <a:t>●</a:t>
            </a:r>
            <a:r>
              <a:rPr lang="en-US" sz="3600" dirty="0" smtClean="0">
                <a:latin typeface="Times New Roman"/>
                <a:cs typeface="Times New Roman"/>
              </a:rPr>
              <a:t>  </a:t>
            </a:r>
            <a:r>
              <a:rPr lang="en-US" sz="3600" dirty="0" err="1" smtClean="0">
                <a:latin typeface="DevLys 010" pitchFamily="2" charset="0"/>
              </a:rPr>
              <a:t>okMZ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xzke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ikVZ</a:t>
            </a:r>
            <a:r>
              <a:rPr lang="en-US" sz="3600" dirty="0" smtClean="0">
                <a:latin typeface="DevLys 010" pitchFamily="2" charset="0"/>
              </a:rPr>
              <a:t>-				</a:t>
            </a:r>
            <a:r>
              <a:rPr lang="en-US" sz="2000" dirty="0" smtClean="0">
                <a:latin typeface="Times New Roman"/>
                <a:cs typeface="Times New Roman"/>
              </a:rPr>
              <a:t>●</a:t>
            </a:r>
            <a:r>
              <a:rPr lang="en-US" sz="3600" dirty="0" smtClean="0">
                <a:latin typeface="Times New Roman"/>
                <a:cs typeface="Times New Roman"/>
              </a:rPr>
              <a:t> 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-			</a:t>
            </a:r>
            <a:r>
              <a:rPr lang="en-US" sz="2000" dirty="0" smtClean="0">
                <a:latin typeface="Times New Roman"/>
                <a:cs typeface="Times New Roman"/>
              </a:rPr>
              <a:t>●</a:t>
            </a:r>
            <a:r>
              <a:rPr lang="en-US" sz="3600" dirty="0" smtClean="0">
                <a:latin typeface="Times New Roman"/>
                <a:cs typeface="Times New Roman"/>
              </a:rPr>
              <a:t>  </a:t>
            </a:r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dh la[;k-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dh la[;k-</a:t>
            </a: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an0002.jpg"/>
          <p:cNvPicPr>
            <a:picLocks noChangeAspect="1"/>
          </p:cNvPicPr>
          <p:nvPr/>
        </p:nvPicPr>
        <p:blipFill>
          <a:blip r:embed="rId2"/>
          <a:srcRect b="47778"/>
          <a:stretch>
            <a:fillRect/>
          </a:stretch>
        </p:blipFill>
        <p:spPr>
          <a:xfrm>
            <a:off x="228600" y="0"/>
            <a:ext cx="85344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an0003.jpg"/>
          <p:cNvPicPr>
            <a:picLocks noChangeAspect="1"/>
          </p:cNvPicPr>
          <p:nvPr/>
        </p:nvPicPr>
        <p:blipFill>
          <a:blip r:embed="rId2"/>
          <a:srcRect b="2333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daVªksy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Vscy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jftLVªhdj.k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32766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uxjikfydk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okMZ@ikVZ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vko';drkuqlkj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uohu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okMZ@ikVZ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tksM+uk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u;s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Import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48200" y="1600200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48200" y="1600200"/>
            <a:ext cx="4267200" cy="3124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iapk;r@okMZ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tk¡p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vko';drkuqlkj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lq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vioftZr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iapk;rksa</a:t>
            </a:r>
            <a:r>
              <a:rPr lang="en-US" sz="3200" dirty="0" smtClean="0">
                <a:latin typeface="DevLys 010" pitchFamily="2" charset="0"/>
              </a:rPr>
              <a:t>@</a:t>
            </a:r>
            <a:r>
              <a:rPr lang="en-US" sz="3200" dirty="0" err="1" smtClean="0">
                <a:latin typeface="DevLys 010" pitchFamily="2" charset="0"/>
              </a:rPr>
              <a:t>okMksZa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gVkuk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vkSj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ernkrkvksa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fMfyV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djuk</a:t>
            </a:r>
            <a:r>
              <a:rPr lang="en-US" sz="3200" dirty="0" smtClean="0">
                <a:latin typeface="DevLys 010" pitchFamily="2" charset="0"/>
              </a:rPr>
              <a:t>-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4876800"/>
            <a:ext cx="81534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1" indent="-457200" algn="just">
              <a:buFont typeface="Arial" pitchFamily="34" charset="0"/>
              <a:buChar char="•"/>
            </a:pPr>
            <a:r>
              <a:rPr lang="en-US" sz="3200" b="1" dirty="0" err="1" smtClean="0">
                <a:latin typeface="DevLys 010" pitchFamily="2" charset="0"/>
              </a:rPr>
              <a:t>uohu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ernku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dsUnz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tksM+uk</a:t>
            </a:r>
            <a:r>
              <a:rPr lang="en-US" sz="3200" b="1" dirty="0" smtClean="0">
                <a:latin typeface="DevLys 010" pitchFamily="2" charset="0"/>
              </a:rPr>
              <a:t>-</a:t>
            </a:r>
          </a:p>
          <a:p>
            <a:pPr lvl="1" indent="-457200" algn="just">
              <a:buFont typeface="Arial" pitchFamily="34" charset="0"/>
              <a:buChar char="•"/>
            </a:pPr>
            <a:r>
              <a:rPr lang="en-US" sz="3200" b="1" dirty="0" err="1" smtClean="0">
                <a:latin typeface="DevLys 010" pitchFamily="2" charset="0"/>
              </a:rPr>
              <a:t>ernku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dsUnzksa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</a:t>
            </a:r>
            <a:r>
              <a:rPr lang="en-US" sz="3200" b="1" dirty="0" smtClean="0">
                <a:latin typeface="DevLys 010" pitchFamily="2" charset="0"/>
              </a:rPr>
              <a:t> ;</a:t>
            </a:r>
            <a:r>
              <a:rPr lang="en-US" sz="3200" b="1" dirty="0" err="1" smtClean="0">
                <a:latin typeface="DevLys 010" pitchFamily="2" charset="0"/>
              </a:rPr>
              <a:t>qfDRk;qDrdj.k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djuk</a:t>
            </a:r>
            <a:r>
              <a:rPr lang="en-US" sz="3200" b="1" dirty="0" smtClean="0">
                <a:latin typeface="DevLys 010" pitchFamily="2" charset="0"/>
              </a:rPr>
              <a:t>-</a:t>
            </a:r>
          </a:p>
          <a:p>
            <a:pPr lvl="1" indent="-457200" algn="just">
              <a:buFont typeface="Arial" pitchFamily="34" charset="0"/>
              <a:buChar char="•"/>
            </a:pPr>
            <a:r>
              <a:rPr lang="en-US" sz="3200" b="1" dirty="0" err="1" smtClean="0">
                <a:latin typeface="DevLys 010" pitchFamily="2" charset="0"/>
              </a:rPr>
              <a:t>daVªksy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Vscy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viMsV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fMftVy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lkbZu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osfjQkbZ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djuk</a:t>
            </a:r>
            <a:r>
              <a:rPr lang="en-US" sz="3200" b="1" dirty="0" smtClean="0">
                <a:latin typeface="DevLys 010" pitchFamily="2" charset="0"/>
              </a:rPr>
              <a:t>- 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daVªksy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Vscy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viMs'ku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osfjfQds'ku</a:t>
            </a:r>
            <a:r>
              <a:rPr lang="en-US" b="1" dirty="0" smtClean="0">
                <a:latin typeface="DevLys 010" pitchFamily="2" charset="0"/>
              </a:rPr>
              <a:t> dh =</a:t>
            </a:r>
            <a:r>
              <a:rPr lang="en-US" b="1" dirty="0" err="1" smtClean="0">
                <a:latin typeface="DevLys 010" pitchFamily="2" charset="0"/>
              </a:rPr>
              <a:t>qfV;k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DevLys 010" pitchFamily="2" charset="0"/>
              </a:rPr>
              <a:t>'</a:t>
            </a:r>
            <a:r>
              <a:rPr lang="en-US" dirty="0" err="1" smtClean="0">
                <a:latin typeface="DevLys 010" pitchFamily="2" charset="0"/>
              </a:rPr>
              <a:t>kwU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la[;k </a:t>
            </a:r>
            <a:r>
              <a:rPr lang="en-US" dirty="0" err="1" smtClean="0">
                <a:latin typeface="DevLys 010" pitchFamily="2" charset="0"/>
              </a:rPr>
              <a:t>okyh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kkfey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kkfey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iapk;rksa@okMksZa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iapk;rksa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xyfr;k</a:t>
            </a:r>
            <a:r>
              <a:rPr lang="en-US" dirty="0" smtClean="0">
                <a:latin typeface="DevLys 010" pitchFamily="2" charset="0"/>
              </a:rPr>
              <a:t>¡-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O;ofLFkr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02 ;k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okMZ@ikVZ@iapk;r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,d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okMZ@ikVZ@iapk;r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1200¼uik½@750¼iapk-½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gksuk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sls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kkfey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ftuds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ekdZ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;</a:t>
            </a:r>
            <a:r>
              <a:rPr lang="en-US" b="1" dirty="0" err="1" smtClean="0">
                <a:latin typeface="DevLys 010" pitchFamily="2" charset="0"/>
              </a:rPr>
              <a:t>qfDr;qDrdj.k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Vscy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pSdfyLV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 </a:t>
            </a:r>
            <a:r>
              <a:rPr lang="en-US" dirty="0" err="1" smtClean="0">
                <a:latin typeface="DevLys 010" pitchFamily="2" charset="0"/>
              </a:rPr>
              <a:t>dk;Zikyu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tuin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lkSaiuk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b="1" dirty="0" smtClean="0">
                <a:latin typeface="DevLys 010" pitchFamily="2" charset="0"/>
              </a:rPr>
              <a:t>19 </a:t>
            </a:r>
            <a:r>
              <a:rPr lang="en-US" b="1" dirty="0" err="1" smtClean="0">
                <a:latin typeface="DevLys 010" pitchFamily="2" charset="0"/>
              </a:rPr>
              <a:t>twu</a:t>
            </a:r>
            <a:r>
              <a:rPr lang="en-US" b="1" dirty="0" smtClean="0">
                <a:latin typeface="DevLys 010" pitchFamily="2" charset="0"/>
              </a:rPr>
              <a:t> 2019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kdkjh@eq</a:t>
            </a:r>
            <a:r>
              <a:rPr lang="en-US" dirty="0" smtClean="0">
                <a:latin typeface="DevLys 010" pitchFamily="2" charset="0"/>
              </a:rPr>
              <a:t>[; </a:t>
            </a:r>
            <a:r>
              <a:rPr lang="en-US" dirty="0" err="1" smtClean="0">
                <a:latin typeface="DevLys 010" pitchFamily="2" charset="0"/>
              </a:rPr>
              <a:t>dk;Zikyu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Vscy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qfDr;qDrdj.k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&amp;</a:t>
            </a:r>
            <a:r>
              <a:rPr lang="en-US" b="1" dirty="0" smtClean="0">
                <a:latin typeface="DevLys 010" pitchFamily="2" charset="0"/>
              </a:rPr>
              <a:t> 21 </a:t>
            </a:r>
            <a:r>
              <a:rPr lang="en-US" b="1" dirty="0" err="1" smtClean="0">
                <a:latin typeface="DevLys 010" pitchFamily="2" charset="0"/>
              </a:rPr>
              <a:t>twu</a:t>
            </a:r>
            <a:r>
              <a:rPr lang="en-US" b="1" dirty="0" smtClean="0">
                <a:latin typeface="DevLys 010" pitchFamily="2" charset="0"/>
              </a:rPr>
              <a:t> 2019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qfDr;qDrdj.k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Vscy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viMsV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b="1" dirty="0" smtClean="0">
                <a:latin typeface="DevLys 010" pitchFamily="2" charset="0"/>
              </a:rPr>
              <a:t>28 </a:t>
            </a:r>
            <a:r>
              <a:rPr lang="en-US" b="1" dirty="0" err="1" smtClean="0">
                <a:latin typeface="DevLys 010" pitchFamily="2" charset="0"/>
              </a:rPr>
              <a:t>twu</a:t>
            </a:r>
            <a:r>
              <a:rPr lang="en-US" b="1" dirty="0" smtClean="0">
                <a:latin typeface="DevLys 010" pitchFamily="2" charset="0"/>
              </a:rPr>
              <a:t> 2019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;</a:t>
            </a:r>
            <a:r>
              <a:rPr lang="en-US" b="1" dirty="0" err="1" smtClean="0">
                <a:latin typeface="DevLys 010" pitchFamily="2" charset="0"/>
              </a:rPr>
              <a:t>qfDr;qDrdj.k</a:t>
            </a:r>
            <a:r>
              <a:rPr lang="en-US" b="1" dirty="0" smtClean="0">
                <a:latin typeface="DevLys 010" pitchFamily="2" charset="0"/>
              </a:rPr>
              <a:t> dh =</a:t>
            </a:r>
            <a:r>
              <a:rPr lang="en-US" b="1" dirty="0" err="1" smtClean="0">
                <a:latin typeface="DevLys 010" pitchFamily="2" charset="0"/>
              </a:rPr>
              <a:t>qfV;k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9530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daVªksy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Vscy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CEO</a:t>
            </a:r>
            <a:r>
              <a:rPr lang="en-US" sz="3600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CMO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iznk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2800" dirty="0" smtClean="0"/>
              <a:t>CEO </a:t>
            </a:r>
            <a:r>
              <a:rPr lang="en-US" sz="3600" dirty="0" smtClean="0">
                <a:latin typeface="DevLys 010" pitchFamily="2" charset="0"/>
              </a:rPr>
              <a:t>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CMO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qfDr;qDrdj.k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izLrko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izLrqr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2800" dirty="0" smtClean="0"/>
              <a:t>CEO </a:t>
            </a:r>
            <a:r>
              <a:rPr lang="en-US" sz="3600" dirty="0" smtClean="0">
                <a:latin typeface="DevLys 010" pitchFamily="2" charset="0"/>
              </a:rPr>
              <a:t>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CMO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qfDr;qDrdj.k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fcuk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fopkj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FkkfLFkfr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izLrko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Hkstuk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f'kf¶Vax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u;s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c&lt;+s </a:t>
            </a:r>
            <a:r>
              <a:rPr lang="en-US" dirty="0" err="1" smtClean="0">
                <a:latin typeface="DevLys 010" pitchFamily="2" charset="0"/>
              </a:rPr>
              <a:t>gq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f'k¶V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u;s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c&lt;+s </a:t>
            </a:r>
            <a:r>
              <a:rPr lang="en-US" dirty="0" err="1" smtClean="0">
                <a:latin typeface="DevLys 010" pitchFamily="2" charset="0"/>
              </a:rPr>
              <a:t>gq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vuqHkkxokj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uik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&amp;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eksgYyk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vuqHkkx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uEcj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fjDr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</a:t>
            </a:r>
            <a:r>
              <a:rPr lang="en-US" dirty="0" smtClean="0">
                <a:latin typeface="DevLys 010" pitchFamily="2" charset="0"/>
              </a:rPr>
              <a:t> ¼[kkuk½-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&amp;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Øekad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uEcj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fjDRk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</a:t>
            </a:r>
            <a:r>
              <a:rPr lang="en-US" dirty="0" smtClean="0">
                <a:latin typeface="DevLys 010" pitchFamily="2" charset="0"/>
              </a:rPr>
              <a:t> ¼[kkuk½-</a:t>
            </a: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hi-IN" altLang="en-US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3" y="228600"/>
            <a:ext cx="848677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f'kf¶Vax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kr~izfr'kr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mijkar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osfjQkbZ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kr~izfr'kr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mijkar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os.Mj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/>
              <a:t>ERMS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izfof"V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kr~izfr'kr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f'k¶V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[</a:t>
            </a:r>
            <a:r>
              <a:rPr lang="en-US" dirty="0" err="1" smtClean="0">
                <a:latin typeface="DevLys 010" pitchFamily="2" charset="0"/>
              </a:rPr>
              <a:t>k+kus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gksuk</a:t>
            </a:r>
            <a:r>
              <a:rPr lang="en-US" dirty="0" smtClean="0">
                <a:latin typeface="DevLys 010" pitchFamily="2" charset="0"/>
              </a:rPr>
              <a:t> t:jh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;fn ,d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NwV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/>
              <a:t>ERMS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tsujsV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f'kf¶Vax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fookn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fujkdj.k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dirty="0" smtClean="0">
                <a:latin typeface="DevLys 010" pitchFamily="2" charset="0"/>
              </a:rPr>
              <a:t>;fn </a:t>
            </a:r>
            <a:r>
              <a:rPr lang="en-US" dirty="0" err="1" smtClean="0">
                <a:latin typeface="DevLys 010" pitchFamily="2" charset="0"/>
              </a:rPr>
              <a:t>lEcaf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vuqfoHkkxh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¼jktLo½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iz'kkldh</a:t>
            </a:r>
            <a:r>
              <a:rPr lang="en-US" dirty="0" smtClean="0">
                <a:latin typeface="DevLys 010" pitchFamily="2" charset="0"/>
              </a:rPr>
              <a:t>;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varxZRk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fLFkr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fookn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fujkdj.k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vuqfoHkkxh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smtClean="0">
                <a:latin typeface="DevLys 010" pitchFamily="2" charset="0"/>
              </a:rPr>
              <a:t>;fn </a:t>
            </a:r>
            <a:r>
              <a:rPr lang="en-US" dirty="0" err="1" smtClean="0">
                <a:latin typeface="DevLys 010" pitchFamily="2" charset="0"/>
              </a:rPr>
              <a:t>lEcaf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vuqfoHkkxh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¼jktLo½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iz'kkldh</a:t>
            </a:r>
            <a:r>
              <a:rPr lang="en-US" dirty="0" smtClean="0">
                <a:latin typeface="DevLys 010" pitchFamily="2" charset="0"/>
              </a:rPr>
              <a:t>;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fookn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fujkdj.k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dysDVj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bUnkSj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Hkksiky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tcyiqj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Xokfy;j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mTtSu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fuxe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vkrs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bu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fookn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fujkdj.k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dysDVj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foyksiu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osfjfQds'ku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48200"/>
          </a:xfrm>
        </p:spPr>
        <p:txBody>
          <a:bodyPr>
            <a:normAutofit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foyksiu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kkulHkk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foyksfir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;g </a:t>
            </a:r>
            <a:r>
              <a:rPr lang="en-US" sz="3600" dirty="0" err="1" smtClean="0">
                <a:latin typeface="DevLys 010" pitchFamily="2" charset="0"/>
              </a:rPr>
              <a:t>Hkh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mDRk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uxjikfydk@iapk;r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vkxs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foyksiu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lR;kiu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ekfdZax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[</a:t>
            </a:r>
            <a:r>
              <a:rPr lang="en-US" sz="3600" dirty="0" err="1" smtClean="0">
                <a:latin typeface="DevLys 010" pitchFamily="2" charset="0"/>
              </a:rPr>
              <a:t>kkyh</a:t>
            </a:r>
            <a:r>
              <a:rPr lang="en-US" sz="3600" dirty="0" smtClean="0">
                <a:latin typeface="DevLys 010" pitchFamily="2" charset="0"/>
              </a:rPr>
              <a:t> [</a:t>
            </a:r>
            <a:r>
              <a:rPr lang="en-US" sz="3600" dirty="0" err="1" smtClean="0">
                <a:latin typeface="DevLys 010" pitchFamily="2" charset="0"/>
              </a:rPr>
              <a:t>kkuk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gqvk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hi-IN" altLang="en-US" smtClean="0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foyksiu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osfjfQds'ku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vafre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izdkf'kr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uxjikfydk@iapk;r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foxr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izdkf'kr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vafre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rqyuk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vko'drkuqlkj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foyksfir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lR;kiu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smtClean="0">
                <a:latin typeface="DevLys 010" pitchFamily="2" charset="0"/>
              </a:rPr>
              <a:t>;fn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foyksfir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fu'kku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yxk;sxk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;fn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ØkWl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fu'kku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foyksiu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osfjfQds'ku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pPr marL="0" lvl="0" indent="914400" algn="just">
              <a:buNone/>
            </a:pPr>
            <a:r>
              <a:rPr lang="en-US" sz="3600" dirty="0" err="1" smtClean="0">
                <a:latin typeface="DevLys 010" pitchFamily="2" charset="0"/>
              </a:rPr>
              <a:t>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kkulHkk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foyksfir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vfuok;Z</a:t>
            </a:r>
            <a:r>
              <a:rPr lang="en-US" sz="3600" dirty="0" smtClean="0">
                <a:latin typeface="DevLys 010" pitchFamily="2" charset="0"/>
              </a:rPr>
              <a:t> :</a:t>
            </a:r>
            <a:r>
              <a:rPr lang="en-US" sz="3600" dirty="0" err="1" smtClean="0">
                <a:latin typeface="DevLys 010" pitchFamily="2" charset="0"/>
              </a:rPr>
              <a:t>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uxjikfydk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foyksiu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djrs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izkf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deZpkjh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</a:t>
            </a:r>
            <a:r>
              <a:rPr lang="en-US" sz="3600" dirty="0" smtClean="0">
                <a:latin typeface="DevLys 010" pitchFamily="2" charset="0"/>
              </a:rPr>
              <a:t>ªª</a:t>
            </a:r>
            <a:r>
              <a:rPr lang="en-US" sz="3600" dirty="0" err="1" smtClean="0">
                <a:latin typeface="DevLys 010" pitchFamily="2" charset="0"/>
              </a:rPr>
              <a:t>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cuk;s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fu.kZ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kkulHkk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xyr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rjhds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,</a:t>
            </a:r>
            <a:r>
              <a:rPr lang="en-US" sz="3600" dirty="0" err="1" smtClean="0">
                <a:latin typeface="DevLys 010" pitchFamily="2" charset="0"/>
              </a:rPr>
              <a:t>sls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lHkh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ekeys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nkos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vkifRr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fopkj.k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la'kks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osfjfQds'ku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la'kks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kkulHkk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la'kksf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;g </a:t>
            </a:r>
            <a:r>
              <a:rPr lang="en-US" sz="3600" dirty="0" err="1" smtClean="0">
                <a:latin typeface="DevLys 010" pitchFamily="2" charset="0"/>
              </a:rPr>
              <a:t>Hkh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mDRk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uxjikfydk@iapk;r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vkxs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la'kks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lR;kiu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ekfdZax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[</a:t>
            </a:r>
            <a:r>
              <a:rPr lang="en-US" sz="3600" dirty="0" err="1" smtClean="0">
                <a:latin typeface="DevLys 010" pitchFamily="2" charset="0"/>
              </a:rPr>
              <a:t>kkyh</a:t>
            </a:r>
            <a:r>
              <a:rPr lang="en-US" sz="3600" dirty="0" smtClean="0">
                <a:latin typeface="DevLys 010" pitchFamily="2" charset="0"/>
              </a:rPr>
              <a:t> [</a:t>
            </a:r>
            <a:r>
              <a:rPr lang="en-US" sz="3600" dirty="0" err="1" smtClean="0">
                <a:latin typeface="DevLys 010" pitchFamily="2" charset="0"/>
              </a:rPr>
              <a:t>kkuk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gqvk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337"/>
            <a:ext cx="9144000" cy="682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la'kks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osfjfQds'ku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>
            <a:normAutofit fontScale="92500"/>
          </a:bodyPr>
          <a:lstStyle/>
          <a:p>
            <a:pPr lvl="0" algn="just"/>
            <a:r>
              <a:rPr lang="en-US" sz="3500" dirty="0" err="1" smtClean="0">
                <a:latin typeface="DevLys 010" pitchFamily="2" charset="0"/>
              </a:rPr>
              <a:t>fo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kkulHkk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vafre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izdkf'kr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ernkrk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lwph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vkSj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uxjikfydk@iapk;r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foxr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o"kZ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izdkf'kr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vafre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ernkrk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lwph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rqyuk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vkSj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vko'drkuqlkj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ijh</a:t>
            </a:r>
            <a:r>
              <a:rPr lang="en-US" sz="3500" dirty="0" smtClean="0">
                <a:latin typeface="DevLys 010" pitchFamily="2" charset="0"/>
              </a:rPr>
              <a:t>{</a:t>
            </a:r>
            <a:r>
              <a:rPr lang="en-US" sz="3500" dirty="0" err="1" smtClean="0">
                <a:latin typeface="DevLys 010" pitchFamily="2" charset="0"/>
              </a:rPr>
              <a:t>k.k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izkf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kd`r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deZpkjh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la'kksf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ernkrkvksa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lR;kiu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ekfdZax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djsxk</a:t>
            </a:r>
            <a:r>
              <a:rPr lang="en-US" sz="35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500" dirty="0" smtClean="0">
                <a:latin typeface="DevLys 010" pitchFamily="2" charset="0"/>
              </a:rPr>
              <a:t>;fn </a:t>
            </a:r>
            <a:r>
              <a:rPr lang="en-US" sz="3500" dirty="0" err="1" smtClean="0">
                <a:latin typeface="DevLys 010" pitchFamily="2" charset="0"/>
              </a:rPr>
              <a:t>fo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kkulHkk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ernkrk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lwph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la'kksf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ernkrk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tkudkjh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feyku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uxjikfydk@iapk;r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ernkrk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lwph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ntZ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ernkrk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gksrk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rks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lgh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fu'kku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yxk;sxk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vkSj</a:t>
            </a:r>
            <a:r>
              <a:rPr lang="en-US" sz="3500" dirty="0" smtClean="0">
                <a:latin typeface="DevLys 010" pitchFamily="2" charset="0"/>
              </a:rPr>
              <a:t> ;fn </a:t>
            </a:r>
            <a:r>
              <a:rPr lang="en-US" sz="3500" dirty="0" err="1" smtClean="0">
                <a:latin typeface="DevLys 010" pitchFamily="2" charset="0"/>
              </a:rPr>
              <a:t>feyku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uxjikfydk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ernkrk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lwph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ntZ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ernkrk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ugha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gksrk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rks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ØkWl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fu'kku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yxk;sxk</a:t>
            </a:r>
            <a:r>
              <a:rPr lang="en-US" sz="3500" dirty="0" smtClean="0">
                <a:latin typeface="DevLys 010" pitchFamily="2" charset="0"/>
              </a:rPr>
              <a:t>-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foyksiu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la'kks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osfjfQds'ku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izfof"V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/>
              <a:t>ERMS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tkdj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dhdj.k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mijkar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QksVksjfgr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tsujsV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dirty="0" smtClean="0">
                <a:latin typeface="DevLys 010" pitchFamily="2" charset="0"/>
              </a:rPr>
              <a:t>;fn </a:t>
            </a:r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foyksiu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la'kks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osfjfQds'ku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NwV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/>
              <a:t>ERMS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tsujsV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2600" dirty="0" smtClean="0"/>
              <a:t>ERMS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tsujsV</a:t>
            </a:r>
            <a:r>
              <a:rPr lang="en-US" dirty="0" smtClean="0">
                <a:latin typeface="DevLys 010" pitchFamily="2" charset="0"/>
              </a:rPr>
              <a:t>     </a:t>
            </a:r>
            <a:r>
              <a:rPr lang="en-US" dirty="0" err="1" smtClean="0">
                <a:latin typeface="DevLys 010" pitchFamily="2" charset="0"/>
              </a:rPr>
              <a:t>gksxh</a:t>
            </a:r>
            <a:r>
              <a:rPr lang="en-US" dirty="0" smtClean="0">
                <a:latin typeface="DevLys 010" pitchFamily="2" charset="0"/>
              </a:rPr>
              <a:t> %&amp; </a:t>
            </a: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	1-	</a:t>
            </a:r>
            <a:r>
              <a:rPr lang="en-US" dirty="0" err="1" smtClean="0">
                <a:latin typeface="DevLys 010" pitchFamily="2" charset="0"/>
              </a:rPr>
              <a:t>QksVks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	2-	</a:t>
            </a:r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QksVks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fMftVy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osclkbZV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fu;e</a:t>
            </a:r>
            <a:r>
              <a:rPr lang="en-US" dirty="0" smtClean="0">
                <a:latin typeface="DevLys 010" pitchFamily="2" charset="0"/>
              </a:rPr>
              <a:t>] 1994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fu;e&amp;4¼1½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varxZRk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fufnZ"V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izdkf'kr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izek.ki=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ERMS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LVsfMax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desVh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cSBd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rRdky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mijkar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LVsfMax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desVh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cSBd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vk;kstu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Lrj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dysDVj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uxjikfydk@tuin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Lrj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vuqfoHkkxh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¼jktLo½ dh v/;{</a:t>
            </a:r>
            <a:r>
              <a:rPr lang="en-US" sz="3600" dirty="0" err="1" smtClean="0">
                <a:latin typeface="DevLys 010" pitchFamily="2" charset="0"/>
              </a:rPr>
              <a:t>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cSBd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vk;kstu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cSBd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MqfIydsV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vkfn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lfgr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nkos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vkifRr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izfØ;k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lnL;ksa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foLrkj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voxr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la'kksf</a:t>
            </a:r>
            <a:r>
              <a:rPr lang="en-US" sz="4800" b="1" dirty="0" smtClean="0">
                <a:latin typeface="DevLys 010" pitchFamily="2" charset="0"/>
              </a:rPr>
              <a:t>/</a:t>
            </a:r>
            <a:r>
              <a:rPr lang="en-US" sz="4800" b="1" dirty="0" err="1" smtClean="0">
                <a:latin typeface="DevLys 010" pitchFamily="2" charset="0"/>
              </a:rPr>
              <a:t>kr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izfØ;k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egRoiw.kZ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rRo</a:t>
            </a:r>
            <a:r>
              <a:rPr lang="en-US" sz="4800" b="1" dirty="0" smtClean="0">
                <a:latin typeface="DevLys 010" pitchFamily="2" charset="0"/>
              </a:rPr>
              <a:t/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4800" b="1" dirty="0" err="1" smtClean="0">
                <a:latin typeface="DevLys 010" pitchFamily="2" charset="0"/>
              </a:rPr>
              <a:t>izk:Ik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ernkrk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lwph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izdk'ku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Ik'pkr</a:t>
            </a:r>
            <a:r>
              <a:rPr lang="en-US" sz="4800" b="1" dirty="0" smtClean="0">
                <a:latin typeface="DevLys 010" pitchFamily="2" charset="0"/>
              </a:rPr>
              <a:t>~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572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600" b="1" dirty="0" err="1" smtClean="0">
                <a:latin typeface="DevLys 010" pitchFamily="2" charset="0"/>
              </a:rPr>
              <a:t>tk¡p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sls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xgu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ftuds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uxjikfydk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vFkok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ysfdu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kkulHkk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b="1" dirty="0" err="1" smtClean="0">
                <a:latin typeface="DevLys 010" pitchFamily="2" charset="0"/>
              </a:rPr>
              <a:t>MqfIydsV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sls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ftuds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b="1" dirty="0" err="1" smtClean="0">
                <a:latin typeface="DevLys 010" pitchFamily="2" charset="0"/>
              </a:rPr>
              <a:t>nkos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vkifRr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dirty="0" smtClean="0"/>
              <a:t>ERMS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ntZ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djus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uohu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izfØ;k</a:t>
            </a:r>
            <a:r>
              <a:rPr lang="en-US" sz="3600" b="1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nkos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vkifRr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5626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u;s</a:t>
            </a:r>
            <a:r>
              <a:rPr lang="en-US" sz="1400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iz:Ik</a:t>
            </a:r>
            <a:r>
              <a:rPr lang="en-US" sz="900" dirty="0" smtClean="0">
                <a:latin typeface="DevLys 010" pitchFamily="2" charset="0"/>
              </a:rPr>
              <a:t> </a:t>
            </a:r>
            <a:r>
              <a:rPr lang="en-US" sz="2600" dirty="0" smtClean="0"/>
              <a:t>ER-</a:t>
            </a:r>
            <a:r>
              <a:rPr lang="en-US" dirty="0" smtClean="0">
                <a:latin typeface="DevLys 010" pitchFamily="2" charset="0"/>
              </a:rPr>
              <a:t>1</a:t>
            </a:r>
            <a:r>
              <a:rPr lang="en-US" sz="100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¼ifjo/kZu½]</a:t>
            </a:r>
            <a:r>
              <a:rPr lang="en-US" sz="1400" dirty="0" smtClean="0">
                <a:latin typeface="DevLys 010" pitchFamily="2" charset="0"/>
              </a:rPr>
              <a:t> </a:t>
            </a:r>
            <a:r>
              <a:rPr lang="en-US" sz="2600" dirty="0" smtClean="0"/>
              <a:t>ER-</a:t>
            </a:r>
            <a:r>
              <a:rPr lang="en-US" dirty="0" smtClean="0">
                <a:latin typeface="DevLys 010" pitchFamily="2" charset="0"/>
              </a:rPr>
              <a:t>2</a:t>
            </a:r>
            <a:r>
              <a:rPr lang="en-US" sz="1050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¼foyksiu½] </a:t>
            </a:r>
            <a:r>
              <a:rPr lang="en-US" sz="2600" dirty="0" smtClean="0"/>
              <a:t>ER</a:t>
            </a:r>
            <a:r>
              <a:rPr lang="en-US" dirty="0" smtClean="0"/>
              <a:t>-</a:t>
            </a:r>
            <a:r>
              <a:rPr lang="en-US" dirty="0" smtClean="0">
                <a:latin typeface="DevLys 010" pitchFamily="2" charset="0"/>
              </a:rPr>
              <a:t>3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¼la'kks/ku½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/>
              <a:t>ER-</a:t>
            </a:r>
            <a:r>
              <a:rPr lang="en-US" dirty="0" smtClean="0">
                <a:latin typeface="DevLys 010" pitchFamily="2" charset="0"/>
              </a:rPr>
              <a:t>4</a:t>
            </a:r>
            <a:r>
              <a:rPr lang="en-US" sz="1800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¼vihy½ e; </a:t>
            </a:r>
            <a:r>
              <a:rPr lang="en-US" dirty="0" err="1" smtClean="0">
                <a:latin typeface="DevLys 010" pitchFamily="2" charset="0"/>
              </a:rPr>
              <a:t>ekxZnf'kZdk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BLO Booklet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tsujsV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02 </a:t>
            </a:r>
            <a:r>
              <a:rPr lang="en-US" dirty="0" err="1" smtClean="0">
                <a:latin typeface="DevLys 010" pitchFamily="2" charset="0"/>
              </a:rPr>
              <a:t>lwfp;k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b="1" dirty="0" err="1" smtClean="0">
                <a:latin typeface="DevLys 010" pitchFamily="2" charset="0"/>
              </a:rPr>
              <a:t>tk¡p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MqfIydsV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tsujsV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tk;saxh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tk¡p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b="1" dirty="0" err="1" smtClean="0">
                <a:latin typeface="DevLys 010" pitchFamily="2" charset="0"/>
              </a:rPr>
              <a:t>tk¡p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sls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ftuds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v|ru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kkfey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ysfdu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vafre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izdkf'kr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kkfey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kkfey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xgu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qfDr;qDr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lkFk&amp;lkFk</a:t>
            </a: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izdkf'kr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rkfd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volj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hi-IN" smtClean="0"/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513" y="228600"/>
            <a:ext cx="8562975" cy="623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MqfIydsV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4267200" cy="3733800"/>
          </a:xfrm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en-US" sz="3000" b="1" dirty="0" err="1" smtClean="0">
                <a:latin typeface="DevLys 010" pitchFamily="2" charset="0"/>
              </a:rPr>
              <a:t>uxjikfydk</a:t>
            </a:r>
            <a:endParaRPr lang="en-US" sz="3000" b="1" dirty="0" smtClean="0">
              <a:latin typeface="DevLys 010" pitchFamily="2" charset="0"/>
            </a:endParaRPr>
          </a:p>
          <a:p>
            <a:pPr lvl="0" algn="just"/>
            <a:r>
              <a:rPr lang="en-US" sz="2800" dirty="0" err="1" smtClean="0">
                <a:latin typeface="DevLys 010" pitchFamily="2" charset="0"/>
              </a:rPr>
              <a:t>MqfIydsV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ernkrkvksa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ftuds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</a:t>
            </a:r>
            <a:r>
              <a:rPr lang="en-US" sz="2800" dirty="0" smtClean="0">
                <a:latin typeface="DevLys 010" pitchFamily="2" charset="0"/>
              </a:rPr>
              <a:t> ,d </a:t>
            </a:r>
            <a:r>
              <a:rPr lang="en-US" sz="2800" dirty="0" err="1" smtClean="0">
                <a:latin typeface="DevLys 010" pitchFamily="2" charset="0"/>
              </a:rPr>
              <a:t>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uxjh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fudk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2 ;k 2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LFkkuksa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ntZ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2800" dirty="0" err="1" smtClean="0">
                <a:latin typeface="DevLys 010" pitchFamily="2" charset="0"/>
              </a:rPr>
              <a:t>MqfIydsV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ernkrkvksa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ftuds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2 ;k 2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uxjh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fudk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ntZ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48200" y="1981200"/>
            <a:ext cx="4267200" cy="3352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lvl="1" indent="-457200" algn="just"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MqfIydsV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ernkrkvksa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ftuds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</a:t>
            </a:r>
            <a:r>
              <a:rPr lang="en-US" sz="2800" dirty="0" smtClean="0">
                <a:latin typeface="DevLys 010" pitchFamily="2" charset="0"/>
              </a:rPr>
              <a:t> ,d </a:t>
            </a:r>
            <a:r>
              <a:rPr lang="en-US" sz="2800" dirty="0" err="1" smtClean="0">
                <a:latin typeface="DevLys 010" pitchFamily="2" charset="0"/>
              </a:rPr>
              <a:t>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fodkl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kaM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2 ;k 2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LFkkuksa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ntZ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lvl="1" indent="-457200" algn="just"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MqfIydsV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ernkrkvksa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ftuds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2 ;k 2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fodkl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kaMksa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ntZ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990600"/>
            <a:ext cx="81534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MqfIydsV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lwph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sls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ernkrkvksa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tkudkjh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gksxh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ftuds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uke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ernkrk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lwph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2 ;k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kd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LFkkuksa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ij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ntZ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gS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5715000"/>
            <a:ext cx="81534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MqfIydsV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ernkrkvksa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ftuds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ftys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uxjh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fudk</a:t>
            </a:r>
            <a:r>
              <a:rPr lang="en-US" sz="2800" dirty="0" smtClean="0">
                <a:latin typeface="DevLys 010" pitchFamily="2" charset="0"/>
              </a:rPr>
              <a:t>;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nksuksa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ernkrk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ntZ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  <a:endParaRPr lang="en-US" sz="2800" b="1" dirty="0" smtClean="0">
              <a:latin typeface="DevLys 010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hi-IN" smtClean="0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" y="704850"/>
            <a:ext cx="862965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MqfIydsV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MqfIydsV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fofo</a:t>
            </a:r>
            <a:r>
              <a:rPr lang="en-US" dirty="0" smtClean="0">
                <a:latin typeface="DevLys 010" pitchFamily="2" charset="0"/>
              </a:rPr>
              <a:t>/k en ch&amp;121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Hkkjr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us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lwfp;ksa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xEHkhj</a:t>
            </a:r>
            <a:r>
              <a:rPr lang="en-US" dirty="0" smtClean="0">
                <a:latin typeface="DevLys 010" pitchFamily="2" charset="0"/>
              </a:rPr>
              <a:t> =</a:t>
            </a:r>
            <a:r>
              <a:rPr lang="en-US" dirty="0" err="1" smtClean="0">
                <a:latin typeface="DevLys 010" pitchFamily="2" charset="0"/>
              </a:rPr>
              <a:t>qfV;ksa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fujkdj.k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fo'ks"k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Hkkjr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funsZ'kksa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v/</a:t>
            </a:r>
            <a:r>
              <a:rPr lang="en-US" b="1" dirty="0" err="1" smtClean="0">
                <a:latin typeface="DevLys 010" pitchFamily="2" charset="0"/>
              </a:rPr>
              <a:t>khu</a:t>
            </a:r>
            <a:r>
              <a:rPr lang="en-US" b="1" dirty="0" smtClean="0">
                <a:latin typeface="DevLys 010" pitchFamily="2" charset="0"/>
              </a:rPr>
              <a:t> ;fn </a:t>
            </a:r>
            <a:r>
              <a:rPr lang="en-US" b="1" dirty="0" err="1" smtClean="0">
                <a:latin typeface="DevLys 010" pitchFamily="2" charset="0"/>
              </a:rPr>
              <a:t>fdlh</a:t>
            </a:r>
            <a:r>
              <a:rPr lang="en-US" b="1" dirty="0" smtClean="0">
                <a:latin typeface="DevLys 010" pitchFamily="2" charset="0"/>
              </a:rPr>
              <a:t> {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tk¡p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mijkar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dfri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ernkrkvksa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foyksfir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fu.kZ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fy;k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rks</a:t>
            </a:r>
            <a:r>
              <a:rPr lang="en-US" b="1" dirty="0" smtClean="0">
                <a:latin typeface="DevLys 010" pitchFamily="2" charset="0"/>
              </a:rPr>
              <a:t> ml </a:t>
            </a:r>
            <a:r>
              <a:rPr lang="en-US" b="1" dirty="0" err="1" smtClean="0">
                <a:latin typeface="DevLys 010" pitchFamily="2" charset="0"/>
              </a:rPr>
              <a:t>fu.kZ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vuqlkj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uxjikfydk@iapk;r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mDRk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ernkrkvksa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foyksfir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fn;s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tk;s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tk¡p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vkSj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MqfIydsV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lEca</a:t>
            </a:r>
            <a:r>
              <a:rPr lang="en-US" sz="3600" b="1" dirty="0" smtClean="0">
                <a:latin typeface="DevLys 010" pitchFamily="2" charset="0"/>
              </a:rPr>
              <a:t>/k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=</a:t>
            </a:r>
            <a:r>
              <a:rPr lang="en-US" sz="3600" b="1" dirty="0" err="1" smtClean="0">
                <a:latin typeface="DevLys 010" pitchFamily="2" charset="0"/>
              </a:rPr>
              <a:t>qfV;k</a:t>
            </a:r>
            <a:r>
              <a:rPr lang="en-US" sz="3600" b="1" dirty="0" smtClean="0">
                <a:latin typeface="DevLys 010" pitchFamily="2" charset="0"/>
              </a:rPr>
              <a:t>¡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57800"/>
          </a:xfrm>
        </p:spPr>
        <p:txBody>
          <a:bodyPr>
            <a:norm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lfEefyr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xgu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deZpkfj;ksa</a:t>
            </a:r>
            <a:r>
              <a:rPr lang="en-US" sz="3600" dirty="0" smtClean="0">
                <a:latin typeface="DevLys 010" pitchFamily="2" charset="0"/>
              </a:rPr>
              <a:t> dh M~;</a:t>
            </a:r>
            <a:r>
              <a:rPr lang="en-US" sz="3600" dirty="0" err="1" smtClean="0">
                <a:latin typeface="DevLys 010" pitchFamily="2" charset="0"/>
              </a:rPr>
              <a:t>wVh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yxkuk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MqfIydsV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lfEefyr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MqfIydsV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lfEefyr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ernkrkvksa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tkjh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dirty="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nkos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vkifRr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vkosnu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</a:t>
            </a:r>
            <a:r>
              <a:rPr lang="en-US" sz="4000" b="1" dirty="0" smtClean="0">
                <a:latin typeface="DevLys 010" pitchFamily="2" charset="0"/>
              </a:rPr>
              <a:t>=</a:t>
            </a:r>
            <a:r>
              <a:rPr lang="en-US" sz="4000" b="1" dirty="0" err="1" smtClean="0">
                <a:latin typeface="DevLys 010" pitchFamily="2" charset="0"/>
              </a:rPr>
              <a:t>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ntZ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djus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iwoZ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izpfyr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izfØ;k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izkf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deZpkjh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 ,</a:t>
            </a:r>
            <a:r>
              <a:rPr lang="en-US" sz="3600" dirty="0" err="1" smtClean="0">
                <a:latin typeface="DevLys 010" pitchFamily="2" charset="0"/>
              </a:rPr>
              <a:t>df</a:t>
            </a:r>
            <a:r>
              <a:rPr lang="en-US" sz="3600" dirty="0" smtClean="0">
                <a:latin typeface="DevLys 010" pitchFamily="2" charset="0"/>
              </a:rPr>
              <a:t>=r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tek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dysDVj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igq¡pkuk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dysDVj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</a:t>
            </a:r>
            <a:r>
              <a:rPr lang="en-US" sz="3600" dirty="0" err="1" smtClean="0">
                <a:latin typeface="DevLys 010" pitchFamily="2" charset="0"/>
              </a:rPr>
              <a:t>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ckjdksM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yxkdj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Ldsu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ERMS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dysDVj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dkmUV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ykfxau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nkos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vkifRr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vkosnu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</a:t>
            </a:r>
            <a:r>
              <a:rPr lang="en-US" sz="4000" b="1" dirty="0" smtClean="0">
                <a:latin typeface="DevLys 010" pitchFamily="2" charset="0"/>
              </a:rPr>
              <a:t>=</a:t>
            </a:r>
            <a:r>
              <a:rPr lang="en-US" sz="4000" b="1" dirty="0" err="1" smtClean="0">
                <a:latin typeface="DevLys 010" pitchFamily="2" charset="0"/>
              </a:rPr>
              <a:t>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ntZ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djus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iwoZ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izpfyr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izfØ;k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ckjdksM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os.Mj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lkSaiuk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os.Mj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ckjdksMZ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sz="2800" dirty="0" smtClean="0"/>
              <a:t>ERMS</a:t>
            </a:r>
            <a:r>
              <a:rPr lang="en-US" sz="3600" dirty="0" smtClean="0"/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os.Mj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dh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dysDVj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dkmUV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Ik'pkr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iqu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igq¡pk;s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fMftVy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Mksaxy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fujkdj.k</a:t>
            </a:r>
            <a:r>
              <a:rPr lang="en-US" dirty="0" smtClean="0">
                <a:latin typeface="DevLys 010" pitchFamily="2" charset="0"/>
              </a:rPr>
              <a:t> ¼Lohd`r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[kkfjt½ </a:t>
            </a:r>
            <a:r>
              <a:rPr lang="en-US" sz="2800" dirty="0" smtClean="0"/>
              <a:t>ERMS</a:t>
            </a:r>
            <a:r>
              <a:rPr lang="en-US" sz="3600" dirty="0" smtClean="0"/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izpfyr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dh [</a:t>
            </a:r>
            <a:r>
              <a:rPr lang="en-US" b="1" dirty="0" err="1" smtClean="0">
                <a:latin typeface="DevLys 010" pitchFamily="2" charset="0"/>
              </a:rPr>
              <a:t>kkfe;k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3500" dirty="0" err="1" smtClean="0">
                <a:latin typeface="DevLys 010" pitchFamily="2" charset="0"/>
              </a:rPr>
              <a:t>dfri</a:t>
            </a:r>
            <a:r>
              <a:rPr lang="en-US" sz="3500" dirty="0" smtClean="0">
                <a:latin typeface="DevLys 010" pitchFamily="2" charset="0"/>
              </a:rPr>
              <a:t>; </a:t>
            </a:r>
            <a:r>
              <a:rPr lang="en-US" sz="3500" dirty="0" err="1" smtClean="0">
                <a:latin typeface="DevLys 010" pitchFamily="2" charset="0"/>
              </a:rPr>
              <a:t>ftyksa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,</a:t>
            </a:r>
            <a:r>
              <a:rPr lang="en-US" sz="3500" dirty="0" err="1" smtClean="0">
                <a:latin typeface="DevLys 010" pitchFamily="2" charset="0"/>
              </a:rPr>
              <a:t>sls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ekeys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izdk'k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vk;s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gS</a:t>
            </a:r>
            <a:r>
              <a:rPr lang="en-US" sz="3500" dirty="0" smtClean="0">
                <a:latin typeface="DevLys 010" pitchFamily="2" charset="0"/>
              </a:rPr>
              <a:t>] </a:t>
            </a:r>
            <a:r>
              <a:rPr lang="en-US" sz="3500" dirty="0" err="1" smtClean="0">
                <a:latin typeface="DevLys 010" pitchFamily="2" charset="0"/>
              </a:rPr>
              <a:t>ftUkesa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dysDVj</a:t>
            </a:r>
            <a:r>
              <a:rPr lang="en-US" sz="3500" dirty="0" smtClean="0">
                <a:latin typeface="DevLys 010" pitchFamily="2" charset="0"/>
              </a:rPr>
              <a:t> ,</a:t>
            </a:r>
            <a:r>
              <a:rPr lang="en-US" sz="3500" dirty="0" err="1" smtClean="0">
                <a:latin typeface="DevLys 010" pitchFamily="2" charset="0"/>
              </a:rPr>
              <a:t>oa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ftyk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fuokZpu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vf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kdkjh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ykfxau@iklokMZ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vkbZ-Mh</a:t>
            </a:r>
            <a:r>
              <a:rPr lang="en-US" sz="3500" dirty="0" smtClean="0">
                <a:latin typeface="DevLys 010" pitchFamily="2" charset="0"/>
              </a:rPr>
              <a:t>- </a:t>
            </a:r>
            <a:r>
              <a:rPr lang="en-US" sz="3500" dirty="0" err="1" smtClean="0">
                <a:latin typeface="DevLys 010" pitchFamily="2" charset="0"/>
              </a:rPr>
              <a:t>rFkk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jftLVªhdj.k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vf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kdkjh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fMftVy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gLrk</a:t>
            </a:r>
            <a:r>
              <a:rPr lang="en-US" sz="3500" dirty="0" smtClean="0">
                <a:latin typeface="DevLys 010" pitchFamily="2" charset="0"/>
              </a:rPr>
              <a:t>{</a:t>
            </a:r>
            <a:r>
              <a:rPr lang="en-US" sz="3500" dirty="0" err="1" smtClean="0">
                <a:latin typeface="DevLys 010" pitchFamily="2" charset="0"/>
              </a:rPr>
              <a:t>kj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mi;ksx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os.Mj</a:t>
            </a:r>
            <a:r>
              <a:rPr lang="en-US" sz="3500" dirty="0" smtClean="0">
                <a:latin typeface="DevLys 010" pitchFamily="2" charset="0"/>
              </a:rPr>
              <a:t> }</a:t>
            </a:r>
            <a:r>
              <a:rPr lang="en-US" sz="3500" dirty="0" err="1" smtClean="0">
                <a:latin typeface="DevLys 010" pitchFamily="2" charset="0"/>
              </a:rPr>
              <a:t>kjk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fd;k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x;k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gS</a:t>
            </a:r>
            <a:r>
              <a:rPr lang="en-US" sz="35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500" dirty="0" err="1" smtClean="0">
                <a:latin typeface="DevLys 010" pitchFamily="2" charset="0"/>
              </a:rPr>
              <a:t>dfri</a:t>
            </a:r>
            <a:r>
              <a:rPr lang="en-US" sz="3500" dirty="0" smtClean="0">
                <a:latin typeface="DevLys 010" pitchFamily="2" charset="0"/>
              </a:rPr>
              <a:t>; </a:t>
            </a:r>
            <a:r>
              <a:rPr lang="en-US" sz="3500" dirty="0" err="1" smtClean="0">
                <a:latin typeface="DevLys 010" pitchFamily="2" charset="0"/>
              </a:rPr>
              <a:t>ftyksa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izkf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kd`r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deZpkjh</a:t>
            </a:r>
            <a:r>
              <a:rPr lang="en-US" sz="3500" dirty="0" smtClean="0">
                <a:latin typeface="DevLys 010" pitchFamily="2" charset="0"/>
              </a:rPr>
              <a:t> }</a:t>
            </a:r>
            <a:r>
              <a:rPr lang="en-US" sz="3500" dirty="0" err="1" smtClean="0">
                <a:latin typeface="DevLys 010" pitchFamily="2" charset="0"/>
              </a:rPr>
              <a:t>kjk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vkosnu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</a:t>
            </a:r>
            <a:r>
              <a:rPr lang="en-US" sz="3500" dirty="0" smtClean="0">
                <a:latin typeface="DevLys 010" pitchFamily="2" charset="0"/>
              </a:rPr>
              <a:t>= </a:t>
            </a:r>
            <a:r>
              <a:rPr lang="en-US" sz="3500" dirty="0" err="1" smtClean="0">
                <a:latin typeface="DevLys 010" pitchFamily="2" charset="0"/>
              </a:rPr>
              <a:t>lh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os.Mj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dks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lkSaius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ckr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Hkh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lkeus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vkbZ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gS</a:t>
            </a:r>
            <a:r>
              <a:rPr lang="en-US" sz="35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3500" dirty="0" err="1" smtClean="0">
                <a:latin typeface="DevLys 010" pitchFamily="2" charset="0"/>
              </a:rPr>
              <a:t>dqN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ftyksa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izkf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kd`r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deZpkjh</a:t>
            </a:r>
            <a:r>
              <a:rPr lang="en-US" sz="3500" dirty="0" smtClean="0">
                <a:latin typeface="DevLys 010" pitchFamily="2" charset="0"/>
              </a:rPr>
              <a:t> }</a:t>
            </a:r>
            <a:r>
              <a:rPr lang="en-US" sz="3500" dirty="0" err="1" smtClean="0">
                <a:latin typeface="DevLys 010" pitchFamily="2" charset="0"/>
              </a:rPr>
              <a:t>kjk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os.Mj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dks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nwjHkk"k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uksV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djkbZ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xbZ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tkudkjh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kkj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Ikj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ERMS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vkosnu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</a:t>
            </a:r>
            <a:r>
              <a:rPr lang="en-US" sz="3500" dirty="0" smtClean="0">
                <a:latin typeface="DevLys 010" pitchFamily="2" charset="0"/>
              </a:rPr>
              <a:t>=</a:t>
            </a:r>
            <a:r>
              <a:rPr lang="en-US" sz="3500" dirty="0" err="1" smtClean="0">
                <a:latin typeface="DevLys 010" pitchFamily="2" charset="0"/>
              </a:rPr>
              <a:t>ksa</a:t>
            </a:r>
            <a:r>
              <a:rPr lang="en-US" sz="3500" dirty="0" smtClean="0">
                <a:latin typeface="DevLys 010" pitchFamily="2" charset="0"/>
              </a:rPr>
              <a:t> dh ,</a:t>
            </a:r>
            <a:r>
              <a:rPr lang="en-US" sz="3500" dirty="0" err="1" smtClean="0">
                <a:latin typeface="DevLys 010" pitchFamily="2" charset="0"/>
              </a:rPr>
              <a:t>UVªh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djus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ekeys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Hkh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izdk'k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vk;s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gS</a:t>
            </a:r>
            <a:r>
              <a:rPr lang="en-US" sz="35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500" dirty="0" err="1" smtClean="0">
                <a:latin typeface="DevLys 010" pitchFamily="2" charset="0"/>
              </a:rPr>
              <a:t>funsZ'kksa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foijhr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vfu;fer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rjhds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ls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xbZ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mDRk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dk;Zokfg;ksa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ernkrk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lwph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nwf"kr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gksus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lEHkkouk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cuh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gS</a:t>
            </a:r>
            <a:r>
              <a:rPr lang="en-US" sz="3500" dirty="0" smtClean="0">
                <a:latin typeface="DevLys 010" pitchFamily="2" charset="0"/>
              </a:rPr>
              <a:t>-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la'kksf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FkklEHko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ÞnSfud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fooj.k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fjiksVZß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HkkSxksfyd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dk;kZy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cqykus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ctk;s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kss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ladfyr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la'kksf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izkf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deZpkjh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tek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</a:t>
            </a:r>
            <a:r>
              <a:rPr lang="en-US" sz="3600" dirty="0" err="1" smtClean="0">
                <a:latin typeface="DevLys 010" pitchFamily="2" charset="0"/>
              </a:rPr>
              <a:t>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fnukadokj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jftLVj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la/</a:t>
            </a:r>
            <a:r>
              <a:rPr lang="en-US" sz="3600" dirty="0" err="1" smtClean="0">
                <a:latin typeface="DevLys 010" pitchFamily="2" charset="0"/>
              </a:rPr>
              <a:t>kkfjr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izkf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deZpkjh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</a:t>
            </a:r>
            <a:r>
              <a:rPr lang="en-US" sz="3600" dirty="0" err="1" smtClean="0">
                <a:latin typeface="DevLys 010" pitchFamily="2" charset="0"/>
              </a:rPr>
              <a:t>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ckjdksM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ÞckjdksMß</a:t>
            </a:r>
            <a:r>
              <a:rPr lang="en-US" sz="3600" dirty="0" smtClean="0">
                <a:latin typeface="DevLys 010" pitchFamily="2" charset="0"/>
              </a:rPr>
              <a:t> mi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miyC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djk;s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smtClean="0">
                <a:latin typeface="DevLys 010" pitchFamily="2" charset="0"/>
              </a:rPr>
              <a:t>mi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kdjh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miyC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djk;s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ÞckjdksMß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fglkc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la'kksf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ÞckjdksMß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</a:t>
            </a:r>
            <a:r>
              <a:rPr lang="en-US" sz="3600" dirty="0" err="1" smtClean="0">
                <a:latin typeface="DevLys 010" pitchFamily="2" charset="0"/>
              </a:rPr>
              <a:t>ksa</a:t>
            </a:r>
            <a:r>
              <a:rPr lang="en-US" sz="3600" dirty="0" smtClean="0">
                <a:latin typeface="DevLys 010" pitchFamily="2" charset="0"/>
              </a:rPr>
              <a:t> dh ,</a:t>
            </a:r>
            <a:r>
              <a:rPr lang="en-US" sz="3600" dirty="0" err="1" smtClean="0">
                <a:latin typeface="DevLys 010" pitchFamily="2" charset="0"/>
              </a:rPr>
              <a:t>UVªh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ERMS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</a:t>
            </a:r>
            <a:r>
              <a:rPr lang="en-US" sz="3600" dirty="0" err="1" smtClean="0">
                <a:latin typeface="DevLys 010" pitchFamily="2" charset="0"/>
              </a:rPr>
              <a:t>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dirty="0" smtClean="0"/>
              <a:t>ERMS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UVªh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dirty="0" smtClean="0"/>
              <a:t>ERMS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dkmUV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sls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gj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dkmUV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</a:t>
            </a:r>
            <a:r>
              <a:rPr lang="en-US" sz="3600" dirty="0" err="1" smtClean="0">
                <a:latin typeface="DevLys 010" pitchFamily="2" charset="0"/>
              </a:rPr>
              <a:t>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dirty="0" smtClean="0"/>
              <a:t>ERMS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UVªh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3600" dirty="0" smtClean="0">
                <a:latin typeface="DevLys 010" pitchFamily="2" charset="0"/>
              </a:rPr>
              <a:t>,</a:t>
            </a:r>
            <a:r>
              <a:rPr lang="en-US" sz="3600" dirty="0" err="1" smtClean="0">
                <a:latin typeface="DevLys 010" pitchFamily="2" charset="0"/>
              </a:rPr>
              <a:t>UVªh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fdrus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dkmUV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] ;g </a:t>
            </a:r>
            <a:r>
              <a:rPr lang="en-US" sz="3600" dirty="0" err="1" smtClean="0">
                <a:latin typeface="DevLys 010" pitchFamily="2" charset="0"/>
              </a:rPr>
              <a:t>fu.kZ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</a:t>
            </a:r>
            <a:r>
              <a:rPr lang="en-US" sz="3600" dirty="0" err="1" smtClean="0">
                <a:latin typeface="DevLys 010" pitchFamily="2" charset="0"/>
              </a:rPr>
              <a:t>ksa</a:t>
            </a:r>
            <a:r>
              <a:rPr lang="en-US" sz="3600" dirty="0" smtClean="0">
                <a:latin typeface="DevLys 010" pitchFamily="2" charset="0"/>
              </a:rPr>
              <a:t> dh la[;k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Lo;a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la'kksf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dh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sz="2800" dirty="0" smtClean="0"/>
              <a:t>ERMS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ckjdksM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 ;fn </a:t>
            </a:r>
            <a:r>
              <a:rPr lang="en-US" dirty="0" err="1" smtClean="0">
                <a:latin typeface="DevLys 010" pitchFamily="2" charset="0"/>
              </a:rPr>
              <a:t>ckjdksM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Ldsuj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ckjdksM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uEcj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izfof"V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Ik;kZIr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2800" dirty="0" smtClean="0"/>
              <a:t>ERMS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dh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fofHkUUk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foHkkxkas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MkVk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vkijsVj@fyfidksa</a:t>
            </a:r>
            <a:r>
              <a:rPr lang="en-US" dirty="0" smtClean="0">
                <a:latin typeface="DevLys 010" pitchFamily="2" charset="0"/>
              </a:rPr>
              <a:t> dh M~;</a:t>
            </a:r>
            <a:r>
              <a:rPr lang="en-US" dirty="0" err="1" smtClean="0">
                <a:latin typeface="DevLys 010" pitchFamily="2" charset="0"/>
              </a:rPr>
              <a:t>wVh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vko';d</a:t>
            </a:r>
            <a:r>
              <a:rPr lang="en-US" dirty="0" smtClean="0">
                <a:latin typeface="DevLys 010" pitchFamily="2" charset="0"/>
              </a:rPr>
              <a:t> la[;k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sz="2800" dirty="0" smtClean="0"/>
              <a:t>ERMS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izfof"V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fujkdj.k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izfof"V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fMftVy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sz="2800" dirty="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la'kksf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ckj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¼</a:t>
            </a:r>
            <a:r>
              <a:rPr lang="en-US" dirty="0" smtClean="0"/>
              <a:t>Multiple</a:t>
            </a:r>
            <a:r>
              <a:rPr lang="en-US" sz="3600" dirty="0" smtClean="0">
                <a:latin typeface="DevLys 010" pitchFamily="2" charset="0"/>
              </a:rPr>
              <a:t>½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</a:t>
            </a:r>
            <a:r>
              <a:rPr lang="en-US" sz="3600" dirty="0" err="1" smtClean="0">
                <a:latin typeface="DevLys 010" pitchFamily="2" charset="0"/>
              </a:rPr>
              <a:t>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fujkdj.k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ERMS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fMftVy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gLrk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blds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mUgsa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</a:t>
            </a:r>
            <a:r>
              <a:rPr lang="en-US" sz="3600" dirty="0" err="1" smtClean="0">
                <a:latin typeface="DevLys 010" pitchFamily="2" charset="0"/>
              </a:rPr>
              <a:t>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,d ,d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flysDV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fLkysDV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lHkh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 ,d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fMftVy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gLrk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fujkd`r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fujkd`r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vkosnu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</a:t>
            </a:r>
            <a:r>
              <a:rPr lang="en-US" sz="3600" dirty="0" err="1" smtClean="0">
                <a:latin typeface="DevLys 010" pitchFamily="2" charset="0"/>
              </a:rPr>
              <a:t>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fudkydj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=</a:t>
            </a:r>
            <a:r>
              <a:rPr lang="en-US" sz="3600" dirty="0" err="1" smtClean="0">
                <a:latin typeface="DevLys 010" pitchFamily="2" charset="0"/>
              </a:rPr>
              <a:t>qfViw.kZ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izfof"V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nkos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vkifRr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dh =</a:t>
            </a:r>
            <a:r>
              <a:rPr lang="en-US" b="1" dirty="0" err="1" smtClean="0">
                <a:latin typeface="DevLys 010" pitchFamily="2" charset="0"/>
              </a:rPr>
              <a:t>qfV;k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dsUnzkas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[</a:t>
            </a:r>
            <a:r>
              <a:rPr lang="en-US" sz="4000" dirty="0" err="1" smtClean="0">
                <a:latin typeface="DevLys 010" pitchFamily="2" charset="0"/>
              </a:rPr>
              <a:t>kqyuk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cSuj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yxuk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vuqifLFkr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Ik;Zos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dksbZ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O;oLFkk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iqujh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lEcaf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lkexzh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>
            <a:no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MqfIydsV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fujkdj.k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Ik'pkr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vuqiwjd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 01-01-2019 dh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vafre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2800" dirty="0" smtClean="0"/>
              <a:t>ERMS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QksVks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tsujsV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tk;saxh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QksVks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osclkbZV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izdkf'kr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fizfUVax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609600"/>
          </a:xfrm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en-US" sz="3600" b="1" dirty="0" err="1" smtClean="0">
                <a:latin typeface="DevLys 010" pitchFamily="2" charset="0"/>
              </a:rPr>
              <a:t>uxjikfydk</a:t>
            </a:r>
            <a:endParaRPr lang="en-US" sz="3600" b="1" dirty="0" smtClean="0">
              <a:latin typeface="DevLys 010" pitchFamily="2" charset="0"/>
            </a:endParaRPr>
          </a:p>
          <a:p>
            <a:pPr lvl="0" algn="just">
              <a:buNone/>
            </a:pPr>
            <a:endParaRPr lang="en-US" dirty="0" smtClean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1" y="1508760"/>
          <a:ext cx="8458199" cy="5120640"/>
        </p:xfrm>
        <a:graphic>
          <a:graphicData uri="http://schemas.openxmlformats.org/drawingml/2006/table">
            <a:tbl>
              <a:tblPr/>
              <a:tblGrid>
                <a:gridCol w="1066799"/>
                <a:gridCol w="1143000"/>
                <a:gridCol w="6248400"/>
              </a:tblGrid>
              <a:tr h="2335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MS Mincho"/>
                          <a:cs typeface="Mangal"/>
                        </a:rPr>
                        <a:t>ernkrk</a:t>
                      </a:r>
                      <a:r>
                        <a:rPr lang="en-US" sz="24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b="1" dirty="0" err="1">
                          <a:latin typeface="DevLys 010"/>
                          <a:ea typeface="MS Mincho"/>
                          <a:cs typeface="Mangal"/>
                        </a:rPr>
                        <a:t>lwph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247" marR="68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 smtClean="0">
                          <a:latin typeface="DevLys 010"/>
                          <a:ea typeface="MS Mincho"/>
                          <a:cs typeface="Mangal"/>
                        </a:rPr>
                        <a:t>fizUV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247" marR="68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MS Mincho"/>
                          <a:cs typeface="Mangal"/>
                        </a:rPr>
                        <a:t>mi;ksx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247" marR="68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736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QksVks;qDr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izk:Ik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ernkrk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lwph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247" marR="68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11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DevLys 010"/>
                          <a:ea typeface="MS Mincho"/>
                          <a:cs typeface="Mangal"/>
                        </a:rPr>
                        <a:t>¼Mcy </a:t>
                      </a:r>
                      <a:r>
                        <a:rPr lang="en-US" sz="1600" dirty="0">
                          <a:latin typeface="DevLys 010"/>
                          <a:ea typeface="MS Mincho"/>
                          <a:cs typeface="Mangal"/>
                        </a:rPr>
                        <a:t>lkbZM½</a:t>
                      </a:r>
                      <a:endParaRPr lang="en-US" sz="1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247" marR="68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1-	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jftLVªhdj.k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vf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kdkjh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;-</a:t>
                      </a:r>
                    </a:p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2-	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lEcaf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kr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uxjikfydk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;-</a:t>
                      </a:r>
                    </a:p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3-	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lEcaf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kr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okMZ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; ;k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ikl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fufnZ"V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LFkku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ij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-</a:t>
                      </a:r>
                    </a:p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4-	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ekU;rk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izkIr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jktuSfrd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nyksa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fy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, ¼07 izfr½-</a:t>
                      </a:r>
                      <a:endParaRPr lang="en-US" sz="24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21717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	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ij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fujh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{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k.k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gsrq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miyC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/k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djkus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fy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, ,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oa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,d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vfrfjDr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;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izfr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-</a:t>
                      </a:r>
                      <a:endParaRPr lang="en-US" sz="2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247" marR="68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076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QksVks;qDr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vafre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ernkrk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lwph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247" marR="68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11</a:t>
                      </a:r>
                      <a:endParaRPr lang="en-US" sz="3600" dirty="0" smtClean="0">
                        <a:latin typeface="DevLys 010"/>
                        <a:ea typeface="MS Mincho"/>
                        <a:cs typeface="Mangal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DevLys 010"/>
                          <a:ea typeface="MS Mincho"/>
                          <a:cs typeface="Mangal"/>
                        </a:rPr>
                        <a:t>¼Mcy lkbZM½</a:t>
                      </a:r>
                      <a:endParaRPr lang="en-US" sz="1200" dirty="0" smtClean="0">
                        <a:latin typeface="+mn-lt"/>
                        <a:ea typeface="MS Mincho"/>
                        <a:cs typeface="Mangal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247" marR="68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 smtClean="0">
                          <a:latin typeface="DevLys 010"/>
                          <a:cs typeface="Mangal"/>
                        </a:rPr>
                        <a:t>1-	</a:t>
                      </a:r>
                      <a:r>
                        <a:rPr lang="en-US" sz="2400" dirty="0" err="1" smtClean="0">
                          <a:latin typeface="DevLys 010"/>
                          <a:cs typeface="Mangal"/>
                        </a:rPr>
                        <a:t>jftLVªhdj.k</a:t>
                      </a:r>
                      <a:r>
                        <a:rPr lang="en-US" sz="2400" dirty="0" smtClean="0">
                          <a:latin typeface="DevLys 010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cs typeface="Mangal"/>
                        </a:rPr>
                        <a:t>vf</a:t>
                      </a:r>
                      <a:r>
                        <a:rPr lang="en-US" sz="2400" dirty="0">
                          <a:latin typeface="DevLys 010"/>
                          <a:cs typeface="Mangal"/>
                        </a:rPr>
                        <a:t>/</a:t>
                      </a:r>
                      <a:r>
                        <a:rPr lang="en-US" sz="2400" dirty="0" err="1">
                          <a:latin typeface="DevLys 010"/>
                          <a:cs typeface="Mangal"/>
                        </a:rPr>
                        <a:t>kdkjh</a:t>
                      </a:r>
                      <a:r>
                        <a:rPr lang="en-US" sz="2400" dirty="0">
                          <a:latin typeface="DevLys 010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cs typeface="Mangal"/>
                        </a:rPr>
                        <a:t>dk;kZy</a:t>
                      </a:r>
                      <a:r>
                        <a:rPr lang="en-US" sz="2400" dirty="0">
                          <a:latin typeface="DevLys 010"/>
                          <a:cs typeface="Mangal"/>
                        </a:rPr>
                        <a:t>;-</a:t>
                      </a:r>
                      <a:r>
                        <a:rPr lang="en-US" sz="2400" dirty="0">
                          <a:latin typeface="Calibri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lEcaf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kr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uxjikfydk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;-</a:t>
                      </a:r>
                      <a:endParaRPr lang="en-US" sz="24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2-	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lEcaf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kr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okMZ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; ;k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ikl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fufnZ"V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LFkku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ij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-</a:t>
                      </a:r>
                      <a:endParaRPr lang="en-US" sz="24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3-	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ekU;rk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izkIr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jktuSfrd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nyksa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fy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, ¼07 izfr½-</a:t>
                      </a:r>
                      <a:endParaRPr lang="en-US" sz="24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17526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	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ij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fujh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{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k.k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gsrq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miyC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/k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djkus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fy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, ,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oa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endParaRPr lang="en-US" sz="24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4-	</a:t>
                      </a:r>
                      <a:r>
                        <a:rPr lang="en-US" sz="2400" dirty="0" err="1" smtClean="0">
                          <a:latin typeface="DevLys 010"/>
                          <a:ea typeface="MS Mincho"/>
                          <a:cs typeface="Mangal"/>
                        </a:rPr>
                        <a:t>ftyk</a:t>
                      </a:r>
                      <a:r>
                        <a:rPr lang="en-US" sz="24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fuokZpu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; </a:t>
                      </a:r>
                      <a:r>
                        <a:rPr lang="en-US" sz="2400" dirty="0" err="1">
                          <a:latin typeface="DevLys 010"/>
                          <a:ea typeface="MS Mincho"/>
                          <a:cs typeface="Mangal"/>
                        </a:rPr>
                        <a:t>gsrq</a:t>
                      </a:r>
                      <a:r>
                        <a:rPr lang="en-US" sz="2400" dirty="0">
                          <a:latin typeface="DevLys 010"/>
                          <a:ea typeface="MS Mincho"/>
                          <a:cs typeface="Mangal"/>
                        </a:rPr>
                        <a:t>- </a:t>
                      </a:r>
                      <a:endParaRPr lang="en-US" sz="2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247" marR="68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Text Box 1"/>
          <p:cNvSpPr txBox="1">
            <a:spLocks noChangeArrowheads="1"/>
          </p:cNvSpPr>
          <p:nvPr/>
        </p:nvSpPr>
        <p:spPr bwMode="auto">
          <a:xfrm>
            <a:off x="4763" y="-474663"/>
            <a:ext cx="628650" cy="26987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izk:Ik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fizfUVax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609600"/>
          </a:xfrm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en-US" sz="3600" b="1" dirty="0" err="1" smtClean="0">
                <a:latin typeface="DevLys 010" pitchFamily="2" charset="0"/>
              </a:rPr>
              <a:t>iapk;r</a:t>
            </a:r>
            <a:endParaRPr lang="en-US" sz="3600" b="1" dirty="0" smtClean="0">
              <a:latin typeface="DevLys 010" pitchFamily="2" charset="0"/>
            </a:endParaRPr>
          </a:p>
          <a:p>
            <a:pPr lvl="0" algn="just">
              <a:buNone/>
            </a:pPr>
            <a:endParaRPr lang="en-US" dirty="0" smtClean="0">
              <a:latin typeface="DevLys 010" pitchFamily="2" charset="0"/>
            </a:endParaRPr>
          </a:p>
        </p:txBody>
      </p:sp>
      <p:sp>
        <p:nvSpPr>
          <p:cNvPr id="2049" name="Text Box 1"/>
          <p:cNvSpPr txBox="1">
            <a:spLocks noChangeArrowheads="1"/>
          </p:cNvSpPr>
          <p:nvPr/>
        </p:nvSpPr>
        <p:spPr bwMode="auto">
          <a:xfrm>
            <a:off x="4763" y="-474663"/>
            <a:ext cx="628650" cy="26987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1" y="1665733"/>
          <a:ext cx="8534398" cy="4887467"/>
        </p:xfrm>
        <a:graphic>
          <a:graphicData uri="http://schemas.openxmlformats.org/drawingml/2006/table">
            <a:tbl>
              <a:tblPr/>
              <a:tblGrid>
                <a:gridCol w="1668640"/>
                <a:gridCol w="1150759"/>
                <a:gridCol w="5714999"/>
              </a:tblGrid>
              <a:tr h="44431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latin typeface="DevLys 010"/>
                          <a:ea typeface="MS Mincho"/>
                          <a:cs typeface="Mangal"/>
                        </a:rPr>
                        <a:t>ernkrk</a:t>
                      </a:r>
                      <a:r>
                        <a:rPr lang="en-US" sz="28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b="1" dirty="0" err="1">
                          <a:latin typeface="DevLys 010"/>
                          <a:ea typeface="MS Mincho"/>
                          <a:cs typeface="Mangal"/>
                        </a:rPr>
                        <a:t>lwph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 smtClean="0">
                          <a:latin typeface="DevLys 010"/>
                          <a:ea typeface="MS Mincho"/>
                          <a:cs typeface="Mangal"/>
                        </a:rPr>
                        <a:t>fizUV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latin typeface="DevLys 010"/>
                          <a:ea typeface="MS Mincho"/>
                          <a:cs typeface="Mangal"/>
                        </a:rPr>
                        <a:t>mi;ksx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576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QksVks;qDr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izk:Ik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ernkrk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lwph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04 </a:t>
                      </a:r>
                      <a:endParaRPr lang="en-US" sz="2800" dirty="0" smtClean="0">
                        <a:latin typeface="DevLys 010"/>
                        <a:ea typeface="MS Mincho"/>
                        <a:cs typeface="Mangal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DevLys 010"/>
                          <a:ea typeface="MS Mincho"/>
                          <a:cs typeface="Mangal"/>
                        </a:rPr>
                        <a:t>¼</a:t>
                      </a: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Mcy lkbZM½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1-	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jftLVªhdj.k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vf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kdkjh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;-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2-	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lEcaf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kr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xzke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iapk;r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;-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3-	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lEcaf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kr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tuin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iapk;r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;-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17526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	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ij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fujh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{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k.k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gsrq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miyC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/k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djkus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fy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, ,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oa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,d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vfrfjDr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;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izfr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576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MS Mincho"/>
                          <a:cs typeface="Mangal"/>
                        </a:rPr>
                        <a:t>QksVks;qDr vafre ernkrk lwph </a:t>
                      </a:r>
                      <a:endParaRPr lang="en-US" sz="20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04 </a:t>
                      </a:r>
                      <a:endParaRPr lang="en-US" sz="2800" dirty="0" smtClean="0">
                        <a:latin typeface="DevLys 010"/>
                        <a:ea typeface="MS Mincho"/>
                        <a:cs typeface="Mangal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DevLys 010"/>
                          <a:ea typeface="MS Mincho"/>
                          <a:cs typeface="Mangal"/>
                        </a:rPr>
                        <a:t>¼</a:t>
                      </a: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Mcy lkbZM½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1-	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jftLVªhdj.k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vf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kdkjh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;-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2-	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lEcaf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kr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xzke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iapk;r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;-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3-	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lEcaf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kr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tuin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iapk;r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;-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4-	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lEcaf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800" dirty="0" err="1" smtClean="0">
                          <a:latin typeface="DevLys 010"/>
                          <a:ea typeface="MS Mincho"/>
                          <a:cs typeface="Mangal"/>
                        </a:rPr>
                        <a:t>kr</a:t>
                      </a:r>
                      <a:r>
                        <a:rPr lang="en-US" sz="28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ftyk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fuokZpu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vf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kdkjh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dk;kZy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;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MS Mincho"/>
                          <a:cs typeface="Mangal"/>
                        </a:rPr>
                        <a:t>fy</a:t>
                      </a:r>
                      <a:r>
                        <a:rPr lang="en-US" sz="2800" dirty="0">
                          <a:latin typeface="DevLys 010"/>
                          <a:ea typeface="MS Mincho"/>
                          <a:cs typeface="Mangal"/>
                        </a:rPr>
                        <a:t>,-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pquko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fizfUVax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24000"/>
          <a:ext cx="7848599" cy="5090160"/>
        </p:xfrm>
        <a:graphic>
          <a:graphicData uri="http://schemas.openxmlformats.org/drawingml/2006/table">
            <a:tbl>
              <a:tblPr/>
              <a:tblGrid>
                <a:gridCol w="1143000"/>
                <a:gridCol w="2971800"/>
                <a:gridCol w="3733799"/>
              </a:tblGrid>
              <a:tr h="7184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MS Mincho"/>
                          <a:cs typeface="Mangal"/>
                        </a:rPr>
                        <a:t>ernkrk</a:t>
                      </a:r>
                      <a:r>
                        <a:rPr lang="en-US" sz="24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400" b="1" dirty="0" err="1">
                          <a:latin typeface="DevLys 010"/>
                          <a:ea typeface="MS Mincho"/>
                          <a:cs typeface="Mangal"/>
                        </a:rPr>
                        <a:t>lwph</a:t>
                      </a:r>
                      <a:endParaRPr lang="en-US" sz="2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MS Mincho"/>
                          <a:cs typeface="Mangal"/>
                        </a:rPr>
                        <a:t>fizUV</a:t>
                      </a:r>
                      <a:r>
                        <a:rPr lang="en-US" sz="2400" b="1" dirty="0">
                          <a:latin typeface="DevLys 010"/>
                          <a:ea typeface="MS Mincho"/>
                          <a:cs typeface="Mangal"/>
                        </a:rPr>
                        <a:t> dh la[;k</a:t>
                      </a:r>
                      <a:endParaRPr lang="en-US" sz="2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MS Mincho"/>
                          <a:cs typeface="Mangal"/>
                        </a:rPr>
                        <a:t>mi;ksx</a:t>
                      </a:r>
                      <a:endParaRPr lang="en-US" sz="2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0743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QksVks;qDr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vafre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ernkrk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lwph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endParaRPr lang="en-US" sz="26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600" dirty="0" smtClean="0">
                          <a:latin typeface="DevLys 010"/>
                          <a:ea typeface="MS Mincho"/>
                          <a:cs typeface="Mangal"/>
                        </a:rPr>
                        <a:t>1-	</a:t>
                      </a:r>
                      <a:r>
                        <a:rPr lang="en-US" sz="2600" dirty="0" err="1" smtClean="0">
                          <a:latin typeface="DevLys 010"/>
                          <a:ea typeface="MS Mincho"/>
                          <a:cs typeface="Mangal"/>
                        </a:rPr>
                        <a:t>tgk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¡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pquko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gksuk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gS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] ml {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ks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=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fy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,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izfr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ernku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dsUnz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02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vfrfjDr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izfr;k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¡ ¼Mcy lkbZM½-</a:t>
                      </a:r>
                      <a:endParaRPr lang="en-US" sz="26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342900" marR="0" lvl="0" indent="-34290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600" dirty="0" smtClean="0">
                          <a:latin typeface="DevLys 010"/>
                          <a:ea typeface="MS Mincho"/>
                          <a:cs typeface="Mangal"/>
                        </a:rPr>
                        <a:t>2-	</a:t>
                      </a:r>
                      <a:r>
                        <a:rPr lang="en-US" sz="2600" dirty="0" err="1" smtClean="0">
                          <a:latin typeface="DevLys 010"/>
                          <a:ea typeface="MS Mincho"/>
                          <a:cs typeface="Mangal"/>
                        </a:rPr>
                        <a:t>tgk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¡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pquko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gksuk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gS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] ml {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ks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=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fy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,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izR;sd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fjVfuZx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vf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kdkjh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fy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, 02 ¼Mcy lkbZM½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izfr;k</a:t>
                      </a:r>
                      <a:r>
                        <a:rPr lang="en-US" sz="2600" dirty="0" smtClean="0">
                          <a:latin typeface="DevLys 010"/>
                          <a:ea typeface="MS Mincho"/>
                          <a:cs typeface="Mangal"/>
                        </a:rPr>
                        <a:t>¡- </a:t>
                      </a:r>
                      <a:endParaRPr lang="en-US" sz="26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600" dirty="0" smtClean="0">
                          <a:latin typeface="DevLys 010"/>
                          <a:ea typeface="MS Mincho"/>
                          <a:cs typeface="Mangal"/>
                        </a:rPr>
                        <a:t>1-	</a:t>
                      </a:r>
                      <a:r>
                        <a:rPr lang="en-US" sz="2600" dirty="0" err="1" smtClean="0">
                          <a:latin typeface="DevLys 010"/>
                          <a:ea typeface="MS Mincho"/>
                          <a:cs typeface="Mangal"/>
                        </a:rPr>
                        <a:t>gj</a:t>
                      </a:r>
                      <a:r>
                        <a:rPr lang="en-US" sz="26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ernku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dsUnz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ij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ernku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ny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dks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miyC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/k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djkus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fy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, 02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izfr;k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¡ ¼Mcy lkbZM½-</a:t>
                      </a:r>
                      <a:endParaRPr lang="en-US" sz="2600" dirty="0">
                        <a:latin typeface="Calibri"/>
                        <a:ea typeface="MS Mincho"/>
                        <a:cs typeface="Mangal"/>
                      </a:endParaRPr>
                    </a:p>
                    <a:p>
                      <a:pPr marL="342900" marR="0" lvl="0" indent="-34290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600" dirty="0" smtClean="0">
                          <a:latin typeface="DevLys 010"/>
                          <a:ea typeface="MS Mincho"/>
                          <a:cs typeface="Mangal"/>
                        </a:rPr>
                        <a:t>2-	</a:t>
                      </a:r>
                      <a:r>
                        <a:rPr lang="en-US" sz="2600" dirty="0" err="1" smtClean="0">
                          <a:latin typeface="DevLys 010"/>
                          <a:ea typeface="MS Mincho"/>
                          <a:cs typeface="Mangal"/>
                        </a:rPr>
                        <a:t>fjVfuZx</a:t>
                      </a:r>
                      <a:r>
                        <a:rPr lang="en-US" sz="2600" dirty="0" smtClean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vkWfQlj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,d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izfr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vius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fy;s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j[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ksaxs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vkSj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,d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izfr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dks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foHkkftr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dj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lgk;d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fjVfuZax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vf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/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kdkfj;ksa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dks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muds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dk;Z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{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ks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=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ds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vuqlkj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MS Mincho"/>
                          <a:cs typeface="Mangal"/>
                        </a:rPr>
                        <a:t>miyC</a:t>
                      </a:r>
                      <a:r>
                        <a:rPr lang="en-US" sz="2600" dirty="0">
                          <a:latin typeface="DevLys 010"/>
                          <a:ea typeface="MS Mincho"/>
                          <a:cs typeface="Mangal"/>
                        </a:rPr>
                        <a:t>/k </a:t>
                      </a:r>
                      <a:r>
                        <a:rPr lang="en-US" sz="2600" dirty="0" err="1" smtClean="0">
                          <a:latin typeface="DevLys 010"/>
                          <a:ea typeface="MS Mincho"/>
                          <a:cs typeface="Mangal"/>
                        </a:rPr>
                        <a:t>djk;saxs</a:t>
                      </a:r>
                      <a:r>
                        <a:rPr lang="en-US" sz="2600" dirty="0" smtClean="0">
                          <a:latin typeface="DevLys 010"/>
                          <a:ea typeface="MS Mincho"/>
                          <a:cs typeface="Mangal"/>
                        </a:rPr>
                        <a:t>-</a:t>
                      </a:r>
                      <a:endParaRPr lang="en-US" sz="26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foxr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nks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o"kksZa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okf"kZd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iqujh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k.k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err="1" smtClean="0">
                <a:latin typeface="DevLys 010" pitchFamily="2" charset="0"/>
              </a:rPr>
              <a:t>¼uxjikfydk½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izfrosnu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vuqlkj</a:t>
            </a:r>
            <a:endParaRPr lang="en-US" sz="4800" b="1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2438400"/>
          <a:ext cx="8153400" cy="39470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3285"/>
                <a:gridCol w="1087120"/>
                <a:gridCol w="1087120"/>
                <a:gridCol w="1358900"/>
                <a:gridCol w="1679575"/>
                <a:gridCol w="20574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o"kZ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=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la[;k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nksuksa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 smtClean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7713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2017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uxj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ikfydk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378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72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69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51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7713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2018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uxj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ikfydk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378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35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6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15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foxr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nks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o"kksZa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okf"kZd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iqujh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k.k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err="1" smtClean="0">
                <a:latin typeface="DevLys 010" pitchFamily="2" charset="0"/>
              </a:rPr>
              <a:t>¼iapk;r½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izfrosnu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vuqlkj</a:t>
            </a:r>
            <a:r>
              <a:rPr lang="en-US" sz="4800" b="1" dirty="0" smtClean="0">
                <a:latin typeface="DevLys 010" pitchFamily="2" charset="0"/>
              </a:rPr>
              <a:t> </a:t>
            </a: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1" y="1905001"/>
          <a:ext cx="8610598" cy="4684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6952"/>
                <a:gridCol w="1053943"/>
                <a:gridCol w="1078957"/>
                <a:gridCol w="1725007"/>
                <a:gridCol w="1276853"/>
                <a:gridCol w="2448886"/>
              </a:tblGrid>
              <a:tr h="1218729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err="1" smtClean="0">
                          <a:latin typeface="DevLys 010" pitchFamily="2" charset="0"/>
                        </a:rPr>
                        <a:t>o"kZ</a:t>
                      </a:r>
                      <a:endParaRPr lang="en-US" sz="26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=</a:t>
                      </a:r>
                      <a:endParaRPr lang="en-US" sz="26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DevLys 010" pitchFamily="2" charset="0"/>
                        </a:rPr>
                        <a:t>la[;k</a:t>
                      </a:r>
                      <a:endParaRPr lang="en-US" sz="26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¡</a:t>
                      </a:r>
                      <a:r>
                        <a:rPr lang="en-US" sz="2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1" baseline="0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600" b="1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600" b="1" baseline="0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6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6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6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6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6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6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6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6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6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6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6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1" baseline="0" dirty="0" err="1" smtClean="0">
                          <a:latin typeface="DevLys 010" pitchFamily="2" charset="0"/>
                        </a:rPr>
                        <a:t>nksuksa</a:t>
                      </a:r>
                      <a:r>
                        <a:rPr lang="en-US" sz="26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6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6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6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600" b="1" dirty="0" smtClean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504">
                <a:tc rowSpan="2"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latin typeface="DevLys 010" pitchFamily="2" charset="0"/>
                        </a:rPr>
                        <a:t>2017</a:t>
                      </a:r>
                      <a:endParaRPr lang="en-US" sz="2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err="1" smtClean="0">
                          <a:latin typeface="DevLys 010" pitchFamily="2" charset="0"/>
                        </a:rPr>
                        <a:t>tuin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iapk;r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313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51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63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42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504">
                <a:tc vMerge="1">
                  <a:txBody>
                    <a:bodyPr/>
                    <a:lstStyle/>
                    <a:p>
                      <a:pPr algn="ctr"/>
                      <a:endParaRPr lang="en-US" sz="2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err="1" smtClean="0">
                          <a:latin typeface="DevLys 010" pitchFamily="2" charset="0"/>
                        </a:rPr>
                        <a:t>xzke</a:t>
                      </a:r>
                      <a:r>
                        <a:rPr lang="en-US" sz="2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dirty="0" err="1" smtClean="0">
                          <a:latin typeface="DevLys 010" pitchFamily="2" charset="0"/>
                        </a:rPr>
                        <a:t>iapk;r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22846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16243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15066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12084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630">
                <a:tc rowSpan="2"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latin typeface="DevLys 010" pitchFamily="2" charset="0"/>
                        </a:rPr>
                        <a:t>2018</a:t>
                      </a:r>
                      <a:endParaRPr lang="en-US" sz="2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err="1" smtClean="0">
                          <a:latin typeface="DevLys 010" pitchFamily="2" charset="0"/>
                        </a:rPr>
                        <a:t>tuin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iapk;r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313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11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9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2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432">
                <a:tc vMerge="1">
                  <a:txBody>
                    <a:bodyPr/>
                    <a:lstStyle/>
                    <a:p>
                      <a:pPr algn="ctr"/>
                      <a:endParaRPr lang="en-US" sz="2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err="1" smtClean="0">
                          <a:latin typeface="DevLys 010" pitchFamily="2" charset="0"/>
                        </a:rPr>
                        <a:t>xzke</a:t>
                      </a:r>
                      <a:r>
                        <a:rPr lang="en-US" sz="2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dirty="0" err="1" smtClean="0">
                          <a:latin typeface="DevLys 010" pitchFamily="2" charset="0"/>
                        </a:rPr>
                        <a:t>iapk;r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22846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13554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7744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latin typeface="DevLys 010" pitchFamily="2" charset="0"/>
                        </a:rPr>
                        <a:t>5705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vkWuykbZu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Ms'kcksMZ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7576" b="4545"/>
          <a:stretch>
            <a:fillRect/>
          </a:stretch>
        </p:blipFill>
        <p:spPr bwMode="auto">
          <a:xfrm>
            <a:off x="149773" y="1295400"/>
            <a:ext cx="8844455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ernkrk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iqujh</a:t>
            </a:r>
            <a:r>
              <a:rPr lang="en-US" sz="3600" b="1" dirty="0" smtClean="0">
                <a:latin typeface="DevLys 010" pitchFamily="2" charset="0"/>
              </a:rPr>
              <a:t>{</a:t>
            </a:r>
            <a:r>
              <a:rPr lang="en-US" sz="3600" b="1" dirty="0" err="1" smtClean="0">
                <a:latin typeface="DevLys 010" pitchFamily="2" charset="0"/>
              </a:rPr>
              <a:t>k.k</a:t>
            </a:r>
            <a:r>
              <a:rPr lang="en-US" sz="3600" b="1" dirty="0" smtClean="0">
                <a:latin typeface="DevLys 010" pitchFamily="2" charset="0"/>
              </a:rPr>
              <a:t> 2019 </a:t>
            </a:r>
            <a:r>
              <a:rPr lang="en-US" sz="3600" b="1" dirty="0" err="1" smtClean="0">
                <a:latin typeface="DevLys 010" pitchFamily="2" charset="0"/>
              </a:rPr>
              <a:t>dk;ZØe</a:t>
            </a:r>
            <a:endParaRPr lang="en-US" sz="36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676400"/>
          <a:ext cx="8458200" cy="3718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/>
                <a:gridCol w="2057400"/>
                <a:gridCol w="52578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pj.k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le;kof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/k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dk;Z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izFke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DevLys 010" pitchFamily="2" charset="0"/>
                        </a:rPr>
                        <a:t>01-07-2019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daVªksy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Vsfcy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osfjfQds’ku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DevLys 010" pitchFamily="2" charset="0"/>
                        </a:rPr>
                        <a:t>f}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rh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;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DevLys 010" pitchFamily="2" charset="0"/>
                        </a:rPr>
                        <a:t>13-08-2019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fo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kkulHkk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vafre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izdkf’kr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kkj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izk:i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rS;kj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djuk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r`rh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;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DevLys 010" pitchFamily="2" charset="0"/>
                        </a:rPr>
                        <a:t>25-09-2019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nkos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vkifRr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izkfIr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fujkdj.k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vafre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izdk’ku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 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frfFk;k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142998"/>
          <a:ext cx="8229600" cy="47155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43600"/>
                <a:gridCol w="2286000"/>
              </a:tblGrid>
              <a:tr h="643294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 smtClean="0">
                          <a:latin typeface="DevLys 010" pitchFamily="2" charset="0"/>
                        </a:rPr>
                        <a:t>daVªksy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Vscy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osfjfQds'ku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DevLys 010" pitchFamily="2" charset="0"/>
                        </a:rPr>
                        <a:t>01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tqykbZ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2019</a:t>
                      </a:r>
                      <a:endParaRPr lang="en-US" sz="2800" b="0" dirty="0" smtClean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643294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 smtClean="0">
                          <a:latin typeface="DevLys 010" pitchFamily="2" charset="0"/>
                        </a:rPr>
                        <a:t>izk:Ik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vkWuykbZu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izdk'ku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DevLys 010" pitchFamily="2" charset="0"/>
                        </a:rPr>
                        <a:t>14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vxLr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2019</a:t>
                      </a:r>
                    </a:p>
                  </a:txBody>
                  <a:tcPr anchor="ctr"/>
                </a:tc>
              </a:tr>
              <a:tr h="643294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 smtClean="0">
                          <a:latin typeface="DevLys 010" pitchFamily="2" charset="0"/>
                        </a:rPr>
                        <a:t>izk:Ik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lkoZtfud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izdk'ku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DevLys 010" pitchFamily="2" charset="0"/>
                        </a:rPr>
                        <a:t>21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vxLr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2019</a:t>
                      </a:r>
                      <a:endParaRPr lang="en-US" sz="2800" b="0" dirty="0" smtClean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81332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smtClean="0">
                          <a:latin typeface="DevLys 010" pitchFamily="2" charset="0"/>
                        </a:rPr>
                        <a:t>f}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rh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izf'k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k.k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DevLys 010" pitchFamily="2" charset="0"/>
                        </a:rPr>
                        <a:t>21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vxLr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2019</a:t>
                      </a:r>
                      <a:endParaRPr lang="en-US" sz="2800" b="0" dirty="0" smtClean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 smtClean="0">
                          <a:latin typeface="DevLys 010" pitchFamily="2" charset="0"/>
                        </a:rPr>
                        <a:t>nkos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vkifRr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izkIr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djuk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DevLys 010" pitchFamily="2" charset="0"/>
                        </a:rPr>
                        <a:t>30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vxLr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2019</a:t>
                      </a:r>
                      <a:endParaRPr lang="en-US" sz="2800" b="0" dirty="0" smtClean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643294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 smtClean="0">
                          <a:latin typeface="DevLys 010" pitchFamily="2" charset="0"/>
                        </a:rPr>
                        <a:t>QksVks;qDr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vkWuykbZu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izdk'ku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DevLys 010" pitchFamily="2" charset="0"/>
                        </a:rPr>
                        <a:t>18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flracj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2019</a:t>
                      </a:r>
                      <a:endParaRPr lang="en-US" sz="2800" b="0" dirty="0" smtClean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643294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 smtClean="0">
                          <a:latin typeface="DevLys 010" pitchFamily="2" charset="0"/>
                        </a:rPr>
                        <a:t>QksVks;qDr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lkoZtfud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izdk'ku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 smtClean="0">
                          <a:latin typeface="DevLys 010" pitchFamily="2" charset="0"/>
                        </a:rPr>
                        <a:t>25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flracj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2019</a:t>
                      </a:r>
                      <a:endParaRPr lang="en-US" sz="2800" b="0" dirty="0" smtClean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err="1" smtClean="0">
                <a:latin typeface="DevLys 010" pitchFamily="2" charset="0"/>
              </a:rPr>
              <a:t>izs</a:t>
            </a:r>
            <a:r>
              <a:rPr lang="en-US" sz="6600" b="1" dirty="0" smtClean="0">
                <a:latin typeface="DevLys 010" pitchFamily="2" charset="0"/>
              </a:rPr>
              <a:t>{</a:t>
            </a:r>
            <a:r>
              <a:rPr lang="en-US" sz="6600" b="1" dirty="0" err="1" smtClean="0">
                <a:latin typeface="DevLys 010" pitchFamily="2" charset="0"/>
              </a:rPr>
              <a:t>kd</a:t>
            </a:r>
            <a:r>
              <a:rPr lang="en-US" sz="6600" b="1" dirty="0" smtClean="0">
                <a:latin typeface="DevLys 010" pitchFamily="2" charset="0"/>
              </a:rPr>
              <a:t> </a:t>
            </a:r>
            <a:r>
              <a:rPr lang="en-US" sz="6600" b="1" dirty="0" err="1" smtClean="0">
                <a:latin typeface="DevLys 010" pitchFamily="2" charset="0"/>
              </a:rPr>
              <a:t>Hkze.k</a:t>
            </a:r>
            <a:endParaRPr lang="en-US" sz="6600" b="1" dirty="0">
              <a:latin typeface="DevLys 010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1000" y="1600201"/>
            <a:ext cx="8229600" cy="29718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4800" dirty="0" err="1" smtClean="0">
                <a:latin typeface="DevLys 010" pitchFamily="2" charset="0"/>
              </a:rPr>
              <a:t>izFke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pj.k</a:t>
            </a:r>
            <a:r>
              <a:rPr lang="en-US" sz="4800" dirty="0" smtClean="0">
                <a:latin typeface="DevLys 010" pitchFamily="2" charset="0"/>
              </a:rPr>
              <a:t>&amp; 08-07-2019 </a:t>
            </a:r>
            <a:r>
              <a:rPr lang="en-US" sz="4800" dirty="0" err="1" smtClean="0">
                <a:latin typeface="DevLys 010" pitchFamily="2" charset="0"/>
              </a:rPr>
              <a:t>ls</a:t>
            </a:r>
            <a:r>
              <a:rPr lang="en-US" sz="4800" dirty="0" smtClean="0">
                <a:latin typeface="DevLys 010" pitchFamily="2" charset="0"/>
              </a:rPr>
              <a:t> 15-07-2019</a:t>
            </a:r>
          </a:p>
          <a:p>
            <a:pPr algn="just">
              <a:buNone/>
            </a:pPr>
            <a:endParaRPr lang="en-US" sz="44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4800" dirty="0" smtClean="0">
                <a:latin typeface="DevLys 010" pitchFamily="2" charset="0"/>
              </a:rPr>
              <a:t>f}</a:t>
            </a:r>
            <a:r>
              <a:rPr lang="en-US" sz="4800" dirty="0" err="1" smtClean="0">
                <a:latin typeface="DevLys 010" pitchFamily="2" charset="0"/>
              </a:rPr>
              <a:t>rh</a:t>
            </a:r>
            <a:r>
              <a:rPr lang="en-US" sz="4800" dirty="0" smtClean="0">
                <a:latin typeface="DevLys 010" pitchFamily="2" charset="0"/>
              </a:rPr>
              <a:t>; </a:t>
            </a:r>
            <a:r>
              <a:rPr lang="en-US" sz="4800" dirty="0" err="1" smtClean="0">
                <a:latin typeface="DevLys 010" pitchFamily="2" charset="0"/>
              </a:rPr>
              <a:t>pj.k</a:t>
            </a:r>
            <a:r>
              <a:rPr lang="en-US" sz="4800" dirty="0" smtClean="0">
                <a:latin typeface="DevLys 010" pitchFamily="2" charset="0"/>
              </a:rPr>
              <a:t>&amp; 20-08-2019 </a:t>
            </a:r>
            <a:r>
              <a:rPr lang="en-US" sz="4800" dirty="0" err="1" smtClean="0">
                <a:latin typeface="DevLys 010" pitchFamily="2" charset="0"/>
              </a:rPr>
              <a:t>ls</a:t>
            </a:r>
            <a:r>
              <a:rPr lang="en-US" sz="4800" dirty="0" smtClean="0">
                <a:latin typeface="DevLys 010" pitchFamily="2" charset="0"/>
              </a:rPr>
              <a:t> 22-08-2019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lEiUu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dkjokbZ;ksa</a:t>
            </a:r>
            <a:r>
              <a:rPr lang="en-US" b="1" dirty="0" smtClean="0">
                <a:latin typeface="DevLys 010" pitchFamily="2" charset="0"/>
              </a:rPr>
              <a:t> dh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leh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fcUnq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qfDr;qDrdj.k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daVªksy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Vscy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viMs'ku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osfjfQ+ds'ku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f'kf¶Vax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foyksiu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la'kksf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deZpkjh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ekfdZax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UVªh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f'kf¶Vax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fookn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fujkdj.k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cSBd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vk;kstu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LVSafMax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desVh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cSBdksa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vk;kstu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Hkze.k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nkSjku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izpfyr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dkjokbZ;ksa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leh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fcUnq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izk:Ik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tsujsV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izk:Ik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osclkbZV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viyksM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izk:Ik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eqnz.k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okMZ@iapk;r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izdk'ku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nkok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fu/</a:t>
            </a:r>
            <a:r>
              <a:rPr lang="en-US" sz="4000" dirty="0" err="1" smtClean="0">
                <a:latin typeface="DevLys 010" pitchFamily="2" charset="0"/>
              </a:rPr>
              <a:t>kkZj.k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deZpkfj;ksa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fu;qfDr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Hkze.k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nkSjku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izpfyr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dkjokbZ;ksa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leh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fcUnq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izkf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deZpkfj;ksa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fdV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O;oLFkk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Ik;Zos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kdkfj;ksa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fu;qfDr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izkf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deZpkjh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Ik;Zos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f}</a:t>
            </a:r>
            <a:r>
              <a:rPr lang="en-US" sz="3600" dirty="0" err="1" smtClean="0">
                <a:latin typeface="DevLys 010" pitchFamily="2" charset="0"/>
              </a:rPr>
              <a:t>rh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izf'k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izkf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deZpkfj;ksa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nkok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vkifRr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O;oLFkk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dk;kZy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ckjdksM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ckjdksM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Ldsuj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O;oLFkk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Hkze.k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nkSjku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izpfyr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dkjokbZ;ksa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leh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fcUnq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953000"/>
          </a:xfrm>
        </p:spPr>
        <p:txBody>
          <a:bodyPr>
            <a:noAutofit/>
          </a:bodyPr>
          <a:lstStyle/>
          <a:p>
            <a:pPr algn="just"/>
            <a:r>
              <a:rPr lang="en-US" sz="3400" dirty="0" err="1" smtClean="0">
                <a:latin typeface="DevLys 010" pitchFamily="2" charset="0"/>
              </a:rPr>
              <a:t>nkok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vkifRr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vkosnu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</a:t>
            </a:r>
            <a:r>
              <a:rPr lang="en-US" sz="3400" dirty="0" smtClean="0">
                <a:latin typeface="DevLys 010" pitchFamily="2" charset="0"/>
              </a:rPr>
              <a:t>=</a:t>
            </a:r>
            <a:r>
              <a:rPr lang="en-US" sz="3400" dirty="0" err="1" smtClean="0">
                <a:latin typeface="DevLys 010" pitchFamily="2" charset="0"/>
              </a:rPr>
              <a:t>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ckjdksM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yxkus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O;oLFkk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nkok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vkifRr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vkosnu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</a:t>
            </a:r>
            <a:r>
              <a:rPr lang="en-US" sz="3400" dirty="0" smtClean="0">
                <a:latin typeface="DevLys 010" pitchFamily="2" charset="0"/>
              </a:rPr>
              <a:t>=</a:t>
            </a:r>
            <a:r>
              <a:rPr lang="en-US" sz="3400" dirty="0" err="1" smtClean="0">
                <a:latin typeface="DevLys 010" pitchFamily="2" charset="0"/>
              </a:rPr>
              <a:t>ksa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ERMS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,</a:t>
            </a:r>
            <a:r>
              <a:rPr lang="en-US" sz="3400" dirty="0" err="1" smtClean="0">
                <a:latin typeface="DevLys 010" pitchFamily="2" charset="0"/>
              </a:rPr>
              <a:t>UVªh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O;oLFkk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ERMS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,</a:t>
            </a:r>
            <a:r>
              <a:rPr lang="en-US" sz="3400" dirty="0" err="1" smtClean="0">
                <a:latin typeface="DevLys 010" pitchFamily="2" charset="0"/>
              </a:rPr>
              <a:t>UVªh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okys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deZpkfj;ksa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fu;qfDr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vkSj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mudk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izf'k</a:t>
            </a:r>
            <a:r>
              <a:rPr lang="en-US" sz="3400" dirty="0" smtClean="0">
                <a:latin typeface="DevLys 010" pitchFamily="2" charset="0"/>
              </a:rPr>
              <a:t>{</a:t>
            </a:r>
            <a:r>
              <a:rPr lang="en-US" sz="3400" dirty="0" err="1" smtClean="0">
                <a:latin typeface="DevLys 010" pitchFamily="2" charset="0"/>
              </a:rPr>
              <a:t>k.k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tk¡p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vkSj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MqIyhdsV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tsujsV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vkSj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muds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lEca</a:t>
            </a:r>
            <a:r>
              <a:rPr lang="en-US" sz="3400" dirty="0" smtClean="0">
                <a:latin typeface="DevLys 010" pitchFamily="2" charset="0"/>
              </a:rPr>
              <a:t>/k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izkFkfed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tk¡p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ckn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lwpuk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</a:t>
            </a:r>
            <a:r>
              <a:rPr lang="en-US" sz="3400" dirty="0" smtClean="0">
                <a:latin typeface="DevLys 010" pitchFamily="2" charset="0"/>
              </a:rPr>
              <a:t>= </a:t>
            </a:r>
            <a:r>
              <a:rPr lang="en-US" sz="3400" dirty="0" err="1" smtClean="0">
                <a:latin typeface="DevLys 010" pitchFamily="2" charset="0"/>
              </a:rPr>
              <a:t>tkjh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LVSafMax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desVh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cSBd</a:t>
            </a:r>
            <a:r>
              <a:rPr lang="en-US" sz="3400" dirty="0" smtClean="0">
                <a:latin typeface="DevLys 010" pitchFamily="2" charset="0"/>
              </a:rPr>
              <a:t>-</a:t>
            </a:r>
            <a:endParaRPr lang="en-US" sz="34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izLrqr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fjiksVZ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fcUnq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Vscy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viMs'ku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osfjfQds'ku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Vhi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qfDr;qDrdj.k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Vhi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foyksiu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osfjfQds'ku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la'kks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osfjfQds'ku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dh '</a:t>
            </a:r>
            <a:r>
              <a:rPr lang="en-US" dirty="0" err="1" smtClean="0">
                <a:latin typeface="DevLys 010" pitchFamily="2" charset="0"/>
              </a:rPr>
              <a:t>kq</a:t>
            </a:r>
            <a:r>
              <a:rPr lang="en-US" dirty="0" smtClean="0">
                <a:latin typeface="DevLys 010" pitchFamily="2" charset="0"/>
              </a:rPr>
              <a:t>)</a:t>
            </a:r>
            <a:r>
              <a:rPr lang="en-US" dirty="0" err="1" smtClean="0">
                <a:latin typeface="DevLys 010" pitchFamily="2" charset="0"/>
              </a:rPr>
              <a:t>rk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fooknksa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fujkdj.k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Vhi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lkoZtfud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Vhi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LVSf.Max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desVh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cSBd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Vhi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deZpkjh@Ik;Zos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kdkjh@MkVk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Vhi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izLrqr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fjiksVZ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fcUnq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sz="3500" dirty="0" smtClean="0">
                <a:latin typeface="DevLys 010" pitchFamily="2" charset="0"/>
              </a:rPr>
              <a:t>7-		</a:t>
            </a:r>
            <a:r>
              <a:rPr lang="en-US" sz="3500" dirty="0" err="1" smtClean="0">
                <a:latin typeface="DevLys 010" pitchFamily="2" charset="0"/>
              </a:rPr>
              <a:t>izkf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kd`r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deZpkjh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dks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fdV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miyC</a:t>
            </a:r>
            <a:r>
              <a:rPr lang="en-US" sz="3500" dirty="0" smtClean="0">
                <a:latin typeface="DevLys 010" pitchFamily="2" charset="0"/>
              </a:rPr>
              <a:t>/k </a:t>
            </a:r>
            <a:r>
              <a:rPr lang="en-US" sz="3500" dirty="0" err="1" smtClean="0">
                <a:latin typeface="DevLys 010" pitchFamily="2" charset="0"/>
              </a:rPr>
              <a:t>djk;s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tkus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	</a:t>
            </a:r>
            <a:r>
              <a:rPr lang="en-US" sz="3500" dirty="0" err="1" smtClean="0">
                <a:latin typeface="DevLys 010" pitchFamily="2" charset="0"/>
              </a:rPr>
              <a:t>lEca</a:t>
            </a:r>
            <a:r>
              <a:rPr lang="en-US" sz="3500" dirty="0" smtClean="0">
                <a:latin typeface="DevLys 010" pitchFamily="2" charset="0"/>
              </a:rPr>
              <a:t>/k 	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Vhi</a:t>
            </a:r>
            <a:r>
              <a:rPr lang="en-US" sz="35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500" dirty="0" smtClean="0">
                <a:latin typeface="DevLys 010" pitchFamily="2" charset="0"/>
              </a:rPr>
              <a:t>8-		</a:t>
            </a:r>
            <a:r>
              <a:rPr lang="en-US" sz="3500" dirty="0" err="1" smtClean="0">
                <a:latin typeface="DevLys 010" pitchFamily="2" charset="0"/>
              </a:rPr>
              <a:t>nkos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vkifRr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dsUnzksa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Ik;Zos</a:t>
            </a:r>
            <a:r>
              <a:rPr lang="en-US" sz="3500" dirty="0" smtClean="0">
                <a:latin typeface="DevLys 010" pitchFamily="2" charset="0"/>
              </a:rPr>
              <a:t>{</a:t>
            </a:r>
            <a:r>
              <a:rPr lang="en-US" sz="3500" dirty="0" err="1" smtClean="0">
                <a:latin typeface="DevLys 010" pitchFamily="2" charset="0"/>
              </a:rPr>
              <a:t>k.k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O;oLFkk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lEca</a:t>
            </a:r>
            <a:r>
              <a:rPr lang="en-US" sz="3500" dirty="0" smtClean="0">
                <a:latin typeface="DevLys 010" pitchFamily="2" charset="0"/>
              </a:rPr>
              <a:t>/k 	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Vhi</a:t>
            </a:r>
            <a:r>
              <a:rPr lang="en-US" sz="35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500" dirty="0" smtClean="0">
                <a:latin typeface="DevLys 010" pitchFamily="2" charset="0"/>
              </a:rPr>
              <a:t>9-		</a:t>
            </a:r>
            <a:r>
              <a:rPr lang="en-US" sz="3500" dirty="0" err="1" smtClean="0">
                <a:latin typeface="DevLys 010" pitchFamily="2" charset="0"/>
              </a:rPr>
              <a:t>izkf</a:t>
            </a:r>
            <a:r>
              <a:rPr lang="en-US" sz="3500" dirty="0" smtClean="0">
                <a:latin typeface="DevLys 010" pitchFamily="2" charset="0"/>
              </a:rPr>
              <a:t>/</a:t>
            </a:r>
            <a:r>
              <a:rPr lang="en-US" sz="3500" dirty="0" err="1" smtClean="0">
                <a:latin typeface="DevLys 010" pitchFamily="2" charset="0"/>
              </a:rPr>
              <a:t>kd`r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deZpkjh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nkos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vkifRr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QkeZ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ladfyr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djus</a:t>
            </a:r>
            <a:r>
              <a:rPr lang="en-US" sz="3500" dirty="0" smtClean="0">
                <a:latin typeface="DevLys 010" pitchFamily="2" charset="0"/>
              </a:rPr>
              <a:t> 	</a:t>
            </a:r>
            <a:r>
              <a:rPr lang="en-US" sz="3500" dirty="0" err="1" smtClean="0">
                <a:latin typeface="DevLys 010" pitchFamily="2" charset="0"/>
              </a:rPr>
              <a:t>vkSj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mUgsa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000" dirty="0" smtClean="0"/>
              <a:t>ERMS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ntZ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djus</a:t>
            </a:r>
            <a:r>
              <a:rPr lang="en-US" sz="3500" dirty="0" smtClean="0">
                <a:latin typeface="DevLys 010" pitchFamily="2" charset="0"/>
              </a:rPr>
              <a:t> dh </a:t>
            </a:r>
            <a:r>
              <a:rPr lang="en-US" sz="3500" dirty="0" err="1" smtClean="0">
                <a:latin typeface="DevLys 010" pitchFamily="2" charset="0"/>
              </a:rPr>
              <a:t>O;oLFkk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lEca</a:t>
            </a:r>
            <a:r>
              <a:rPr lang="en-US" sz="3500" dirty="0" smtClean="0">
                <a:latin typeface="DevLys 010" pitchFamily="2" charset="0"/>
              </a:rPr>
              <a:t>/k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	</a:t>
            </a:r>
            <a:r>
              <a:rPr lang="en-US" sz="3500" dirty="0" err="1" smtClean="0">
                <a:latin typeface="DevLys 010" pitchFamily="2" charset="0"/>
              </a:rPr>
              <a:t>Vhi</a:t>
            </a:r>
            <a:r>
              <a:rPr lang="en-US" sz="35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500" dirty="0" smtClean="0">
                <a:latin typeface="DevLys 010" pitchFamily="2" charset="0"/>
              </a:rPr>
              <a:t>10-	</a:t>
            </a:r>
            <a:r>
              <a:rPr lang="en-US" sz="3500" dirty="0" err="1" smtClean="0">
                <a:latin typeface="DevLys 010" pitchFamily="2" charset="0"/>
              </a:rPr>
              <a:t>tk¡p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lwph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vkSj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MqfIydsV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lwph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izdj.kksa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fujkdj.k</a:t>
            </a:r>
            <a:r>
              <a:rPr lang="en-US" sz="3500" dirty="0" smtClean="0">
                <a:latin typeface="DevLys 010" pitchFamily="2" charset="0"/>
              </a:rPr>
              <a:t> 	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lEca</a:t>
            </a:r>
            <a:r>
              <a:rPr lang="en-US" sz="3500" dirty="0" smtClean="0">
                <a:latin typeface="DevLys 010" pitchFamily="2" charset="0"/>
              </a:rPr>
              <a:t>/k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Vhi</a:t>
            </a:r>
            <a:r>
              <a:rPr lang="en-US" sz="35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500" dirty="0" smtClean="0">
                <a:latin typeface="DevLys 010" pitchFamily="2" charset="0"/>
              </a:rPr>
              <a:t>11-	</a:t>
            </a:r>
            <a:r>
              <a:rPr lang="en-US" sz="3500" dirty="0" err="1" smtClean="0">
                <a:latin typeface="DevLys 010" pitchFamily="2" charset="0"/>
              </a:rPr>
              <a:t>jktuSfrd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nyksa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dks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izk:Ik</a:t>
            </a:r>
            <a:r>
              <a:rPr lang="en-US" sz="3500" dirty="0" smtClean="0">
                <a:latin typeface="DevLys 010" pitchFamily="2" charset="0"/>
              </a:rPr>
              <a:t> ,</a:t>
            </a:r>
            <a:r>
              <a:rPr lang="en-US" sz="3500" dirty="0" err="1" smtClean="0">
                <a:latin typeface="DevLys 010" pitchFamily="2" charset="0"/>
              </a:rPr>
              <a:t>oa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vafre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ernkrk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lwph</a:t>
            </a:r>
            <a:r>
              <a:rPr lang="en-US" sz="3500" dirty="0" smtClean="0">
                <a:latin typeface="DevLys 010" pitchFamily="2" charset="0"/>
              </a:rPr>
              <a:t> 	</a:t>
            </a:r>
            <a:r>
              <a:rPr lang="en-US" sz="3500" dirty="0" err="1" smtClean="0">
                <a:latin typeface="DevLys 010" pitchFamily="2" charset="0"/>
              </a:rPr>
              <a:t>miyC</a:t>
            </a:r>
            <a:r>
              <a:rPr lang="en-US" sz="3500" dirty="0" smtClean="0">
                <a:latin typeface="DevLys 010" pitchFamily="2" charset="0"/>
              </a:rPr>
              <a:t>/k </a:t>
            </a:r>
            <a:r>
              <a:rPr lang="en-US" sz="3500" dirty="0" err="1" smtClean="0">
                <a:latin typeface="DevLys 010" pitchFamily="2" charset="0"/>
              </a:rPr>
              <a:t>djk;s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tkus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ds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lEca</a:t>
            </a:r>
            <a:r>
              <a:rPr lang="en-US" sz="3500" dirty="0" smtClean="0">
                <a:latin typeface="DevLys 010" pitchFamily="2" charset="0"/>
              </a:rPr>
              <a:t>/k </a:t>
            </a:r>
            <a:r>
              <a:rPr lang="en-US" sz="3500" dirty="0" err="1" smtClean="0">
                <a:latin typeface="DevLys 010" pitchFamily="2" charset="0"/>
              </a:rPr>
              <a:t>esa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Vhi</a:t>
            </a:r>
            <a:r>
              <a:rPr lang="en-US" sz="35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izLrqr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fjiksVZ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fcUnq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578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12-	</a:t>
            </a:r>
            <a:r>
              <a:rPr lang="en-US" sz="3600" dirty="0" err="1" smtClean="0">
                <a:latin typeface="DevLys 010" pitchFamily="2" charset="0"/>
              </a:rPr>
              <a:t>fo'ks"k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kkulHkk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	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foyksfir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gVkus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 	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Vhi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13-	</a:t>
            </a:r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Vhi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14-	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&gt;</a:t>
            </a:r>
            <a:r>
              <a:rPr lang="en-US" sz="3600" dirty="0" err="1" smtClean="0">
                <a:latin typeface="DevLys 010" pitchFamily="2" charset="0"/>
              </a:rPr>
              <a:t>ko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15-	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iqujh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xEHkhj</a:t>
            </a:r>
            <a:r>
              <a:rPr lang="en-US" sz="3600" dirty="0" smtClean="0">
                <a:latin typeface="DevLys 010" pitchFamily="2" charset="0"/>
              </a:rPr>
              <a:t> 	</a:t>
            </a:r>
            <a:r>
              <a:rPr lang="en-US" sz="3600" dirty="0" err="1" smtClean="0">
                <a:latin typeface="DevLys 010" pitchFamily="2" charset="0"/>
              </a:rPr>
              <a:t>vfu;ferrk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ekeys</a:t>
            </a:r>
            <a:r>
              <a:rPr lang="en-US" sz="3600" dirty="0" smtClean="0">
                <a:latin typeface="DevLys 010" pitchFamily="2" charset="0"/>
              </a:rPr>
              <a:t> ;fn </a:t>
            </a:r>
            <a:r>
              <a:rPr lang="en-US" sz="3600" dirty="0" err="1" smtClean="0">
                <a:latin typeface="DevLys 010" pitchFamily="2" charset="0"/>
              </a:rPr>
              <a:t>dksbZ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16-	</a:t>
            </a:r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dksbZ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fcUnq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izs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fjiksVZ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pkgsa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iz'ucSad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05800" cy="57912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Vscy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pSdfyLV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CEO/CMO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Vscy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qfDr;qDrdj.k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CEO/CMO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us 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Vscy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vioftZr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iapk;rksa@okMksZa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gVk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4-	 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Vscy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osfjfQds'ku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v|ru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ifjlheu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lcls</a:t>
            </a:r>
            <a:r>
              <a:rPr lang="en-US" dirty="0" smtClean="0">
                <a:latin typeface="DevLys 010" pitchFamily="2" charset="0"/>
              </a:rPr>
              <a:t> de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mlesa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Vscy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kwU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vfrU;wu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gVk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iz'ucSad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9436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7-		</a:t>
            </a:r>
            <a:r>
              <a:rPr lang="en-US" sz="2800" dirty="0" smtClean="0"/>
              <a:t>CEO/CMO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de 	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c&lt;+</a:t>
            </a:r>
            <a:r>
              <a:rPr lang="en-US" dirty="0" err="1" smtClean="0">
                <a:latin typeface="DevLys 010" pitchFamily="2" charset="0"/>
              </a:rPr>
              <a:t>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8-		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Hkouksa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ifjorZu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9-		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dirty="0" err="1" smtClean="0">
                <a:latin typeface="DevLys 010" pitchFamily="2" charset="0"/>
              </a:rPr>
              <a:t>ijh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iapk;r@okMZ@ikVZ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10-	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dirty="0" err="1" smtClean="0">
                <a:latin typeface="DevLys 010" pitchFamily="2" charset="0"/>
              </a:rPr>
              <a:t>ijh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02 ;k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iapk;r@okMZ@ikVZ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cuk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11-	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750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fdrus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mUgaas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qfDrlaxr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dk;Z;kstuk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12-	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1200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sz="1300" dirty="0" smtClean="0">
                <a:latin typeface="DevLys 010" pitchFamily="2" charset="0"/>
              </a:rPr>
              <a:t>   </a:t>
            </a:r>
            <a:r>
              <a:rPr lang="en-US" dirty="0" err="1" smtClean="0">
                <a:latin typeface="DevLys 010" pitchFamily="2" charset="0"/>
              </a:rPr>
              <a:t>fdrus</a:t>
            </a:r>
            <a:r>
              <a:rPr lang="en-US" sz="1100" dirty="0" smtClean="0">
                <a:latin typeface="DevLys 010" pitchFamily="2" charset="0"/>
              </a:rPr>
              <a:t>  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r>
              <a:rPr lang="en-US" sz="1000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mUgaas</a:t>
            </a:r>
            <a:r>
              <a:rPr lang="en-US" sz="800" dirty="0" smtClean="0">
                <a:latin typeface="DevLys 010" pitchFamily="2" charset="0"/>
              </a:rPr>
              <a:t>    </a:t>
            </a:r>
            <a:r>
              <a:rPr lang="en-US" dirty="0" smtClean="0">
                <a:latin typeface="DevLys 010" pitchFamily="2" charset="0"/>
              </a:rPr>
              <a:t>;</a:t>
            </a:r>
            <a:r>
              <a:rPr lang="en-US" dirty="0" err="1" smtClean="0">
                <a:latin typeface="DevLys 010" pitchFamily="2" charset="0"/>
              </a:rPr>
              <a:t>qfDrlaxr</a:t>
            </a:r>
            <a:r>
              <a:rPr lang="en-US" sz="900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sz="1300" dirty="0" smtClean="0">
                <a:latin typeface="DevLys 010" pitchFamily="2" charset="0"/>
              </a:rPr>
              <a:t>  </a:t>
            </a:r>
            <a:r>
              <a:rPr lang="en-US" dirty="0" smtClean="0">
                <a:latin typeface="DevLys 010" pitchFamily="2" charset="0"/>
              </a:rPr>
              <a:t>dh</a:t>
            </a:r>
            <a:r>
              <a:rPr lang="en-US" sz="1700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dk;Z;kstuk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iz'ucSad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601980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13-	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fookn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mRiUu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gqvk</a:t>
            </a:r>
            <a:r>
              <a:rPr lang="en-US" dirty="0" smtClean="0">
                <a:latin typeface="DevLys 010" pitchFamily="2" charset="0"/>
              </a:rPr>
              <a:t>] 	ml </a:t>
            </a:r>
            <a:r>
              <a:rPr lang="en-US" dirty="0" err="1" smtClean="0">
                <a:latin typeface="DevLys 010" pitchFamily="2" charset="0"/>
              </a:rPr>
              <a:t>fookn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fujkdj.k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14-	</a:t>
            </a:r>
            <a:r>
              <a:rPr lang="en-US" dirty="0" err="1" smtClean="0">
                <a:latin typeface="DevLys 010" pitchFamily="2" charset="0"/>
              </a:rPr>
              <a:t>foyksiu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osfjfQds'ku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ftUgsa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gVk;k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us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15-	</a:t>
            </a:r>
            <a:r>
              <a:rPr lang="en-US" dirty="0" err="1" smtClean="0">
                <a:latin typeface="DevLys 010" pitchFamily="2" charset="0"/>
              </a:rPr>
              <a:t>la'kks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osfjfQds'ku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ftUgsa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la'kksf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	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us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16-	</a:t>
            </a:r>
            <a:r>
              <a:rPr lang="en-US" dirty="0" err="1" smtClean="0">
                <a:latin typeface="DevLys 010" pitchFamily="2" charset="0"/>
              </a:rPr>
              <a:t>fdrus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17-	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cSuj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cuok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iz'ucSad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18-	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Ik;Zos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fu;qDr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;fn </a:t>
            </a:r>
            <a:r>
              <a:rPr lang="en-US" dirty="0" err="1" smtClean="0">
                <a:latin typeface="DevLys 010" pitchFamily="2" charset="0"/>
              </a:rPr>
              <a:t>gk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muls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fjiksVZ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19-	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deZpkfj;ksa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dc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20-	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deZpkfj;ksa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QkeZ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ladfyr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21-	</a:t>
            </a:r>
            <a:r>
              <a:rPr lang="en-US" dirty="0" err="1" smtClean="0">
                <a:latin typeface="DevLys 010" pitchFamily="2" charset="0"/>
              </a:rPr>
              <a:t>ladfyr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QkeZ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ckjdksM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Ldsu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22-	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ckjdksM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Ldsuj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23-	</a:t>
            </a:r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QkeZ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smtClean="0"/>
              <a:t>ERMS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	</a:t>
            </a:r>
            <a:r>
              <a:rPr lang="en-US" dirty="0" err="1" smtClean="0">
                <a:latin typeface="DevLys 010" pitchFamily="2" charset="0"/>
              </a:rPr>
              <a:t>fdrus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dkmUV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iz'ucSad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8077200" cy="58674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24-	</a:t>
            </a:r>
            <a:r>
              <a:rPr lang="en-US" sz="2800" dirty="0" err="1" smtClean="0">
                <a:latin typeface="DevLys 010" pitchFamily="2" charset="0"/>
              </a:rPr>
              <a:t>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MkVk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UVªh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vkWijsVj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HkyhHkkafr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izf'kf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fn;k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25-	</a:t>
            </a:r>
            <a:r>
              <a:rPr lang="en-US" sz="2800" dirty="0" err="1" smtClean="0">
                <a:latin typeface="DevLys 010" pitchFamily="2" charset="0"/>
              </a:rPr>
              <a:t>izkf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kd`r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deZpkjh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nkos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vkifRr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vkosnu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</a:t>
            </a:r>
            <a:r>
              <a:rPr lang="en-US" sz="2800" dirty="0" err="1" smtClean="0">
                <a:latin typeface="DevLys 010" pitchFamily="2" charset="0"/>
              </a:rPr>
              <a:t>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tk¡p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O;oLFkk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26-	</a:t>
            </a:r>
            <a:r>
              <a:rPr lang="en-US" sz="2800" dirty="0" err="1" smtClean="0">
                <a:latin typeface="DevLys 010" pitchFamily="2" charset="0"/>
              </a:rPr>
              <a:t>izk:Ik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vafre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lkoZtfud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izdk'ku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lEca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izek.ki= </a:t>
            </a:r>
            <a:r>
              <a:rPr lang="en-US" sz="2800" dirty="0" err="1" smtClean="0">
                <a:latin typeface="DevLys 010" pitchFamily="2" charset="0"/>
              </a:rPr>
              <a:t>izkIr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O;oLFkk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27-	</a:t>
            </a:r>
            <a:r>
              <a:rPr lang="en-US" sz="2800" dirty="0" err="1" smtClean="0">
                <a:latin typeface="DevLys 010" pitchFamily="2" charset="0"/>
              </a:rPr>
              <a:t>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vkxkeh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pquko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vko';d</a:t>
            </a:r>
            <a:r>
              <a:rPr lang="en-US" sz="2800" dirty="0" smtClean="0">
                <a:latin typeface="DevLys 010" pitchFamily="2" charset="0"/>
              </a:rPr>
              <a:t> la[;k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lwfp;ksa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fizUV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djkus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lEca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eas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vk¡dyu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 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28-	</a:t>
            </a:r>
            <a:r>
              <a:rPr lang="en-US" sz="2800" dirty="0" err="1" smtClean="0">
                <a:latin typeface="DevLys 010" pitchFamily="2" charset="0"/>
              </a:rPr>
              <a:t>uxjikfydk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fLFkfr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izk:Ik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vafre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izfr;k</a:t>
            </a:r>
            <a:r>
              <a:rPr lang="en-US" sz="2800" dirty="0" smtClean="0">
                <a:latin typeface="DevLys 010" pitchFamily="2" charset="0"/>
              </a:rPr>
              <a:t>¡ </a:t>
            </a:r>
            <a:r>
              <a:rPr lang="en-US" sz="2800" dirty="0" err="1" smtClean="0">
                <a:latin typeface="DevLys 010" pitchFamily="2" charset="0"/>
              </a:rPr>
              <a:t>jktuSfrd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nyksa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iznk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lEca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O;oLFkk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29-	</a:t>
            </a:r>
            <a:r>
              <a:rPr lang="en-US" sz="2800" dirty="0" err="1" smtClean="0">
                <a:latin typeface="DevLys 010" pitchFamily="2" charset="0"/>
              </a:rPr>
              <a:t>fo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kkulHkk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ernkrk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fo'ks"k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tk¡p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ckn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fdrus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gVk;s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mDRk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uxjikfydk@iapk;r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ernkrk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gVkus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O;oLFkk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xbZ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  <a:endParaRPr lang="en-US" sz="28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19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vLys 010" pitchFamily="2" charset="0"/>
              </a:rPr>
              <a:t>/</a:t>
            </a:r>
            <a:r>
              <a:rPr lang="en-US" sz="199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DevLys 010" pitchFamily="2" charset="0"/>
              </a:rPr>
              <a:t>kU;okn</a:t>
            </a:r>
            <a:endParaRPr lang="en-US" sz="19900" b="1" dirty="0">
              <a:solidFill>
                <a:schemeClr val="tx1">
                  <a:lumMod val="75000"/>
                  <a:lumOff val="25000"/>
                </a:schemeClr>
              </a:solidFill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82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4075</Words>
  <Application>Microsoft Office PowerPoint</Application>
  <PresentationFormat>On-screen Show (4:3)</PresentationFormat>
  <Paragraphs>563</Paragraphs>
  <Slides>82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Office Theme</vt:lpstr>
      <vt:lpstr> ernkrk lwph okf"kZd iqujh{k.k 2019  izs{kd izf'k{k.k 03 tqykbZ 2019 </vt:lpstr>
      <vt:lpstr>ernkrk lwph okf"kZd iqujh{k.k 2019 esa o"kZ 2016 vkSj o"kZ 2017 esa izpfyr lrr~ iqujh{k.k dh izfØ;k esa egRoiw.kZ cnyko fd;s x;s gS</vt:lpstr>
      <vt:lpstr>ernkrk lwph okf"kZd iqujh{k.k 2019 la'kksf/kr izfØ;k lEca/kh ifji=</vt:lpstr>
      <vt:lpstr>cnyko ds dkj.k</vt:lpstr>
      <vt:lpstr>o"kZ 2017 &amp; okf"kZd iqujh{k.k</vt:lpstr>
      <vt:lpstr>o"kZ 2017 &amp; okf"kZd iqujh{k.k</vt:lpstr>
      <vt:lpstr>izs{kd fjiksVZ ds rF;</vt:lpstr>
      <vt:lpstr>ernkrk lwph dh f'kdk;rksa ds lEca/k esa dh xbZ tk¡pksa esa ik;s x;s rF;</vt:lpstr>
      <vt:lpstr>ernkrk lwph iqujh{k.k esa dh xbZ  xyfr;ksa ds n`"Vkar ujoj ¼f'koiqjh½</vt:lpstr>
      <vt:lpstr>ernkrk lwph iqujh{k.k esa dh xbZ  xyfr;ksa ds n`"Vkar  lsa/kok ¼cM+okuh½</vt:lpstr>
      <vt:lpstr>ernkrk lwph iqujh{k.k esa dh xbZ  xyfr;ksa ds n`"Vkar  vkasdkjs'oj ¼[k.Mok½] flefj;k ¼jhok½</vt:lpstr>
      <vt:lpstr>ernkrk lwph iqujh{k.k esa dh xbZ  xyfr;ksa ds n`"Vkar  jkeiqfj;k[kqnZ ¼bUnkSj½</vt:lpstr>
      <vt:lpstr>ernkrk lwph iqujh{k.k esa dh xbZ  xyfr;ksa ds n`"Vkar  flaxjkSyh</vt:lpstr>
      <vt:lpstr>ernkrk lwph iqujh{k.k esa dh xbZ  xyfr;ksa ds n`"Vkar  vVsj ¼fHk.M½</vt:lpstr>
      <vt:lpstr>ernkrk lwph iqujh{k.k esa dh xbZ  xyfr;ksa ds n`"Vkar  mefj;k</vt:lpstr>
      <vt:lpstr>ernkrk lwph iqujh{k.k esa dh xbZ  xyfr;ksa ds n`"Vkar  ujflagx&lt;+ ¼jktx&lt;+½</vt:lpstr>
      <vt:lpstr>ernkrk lwph okf"kZd iqujh{k.k 2019 la'kksf/kr izfØ;k ds egRoiw.kZ fcUnq</vt:lpstr>
      <vt:lpstr>ernkrk lwph okf"kZd iqujh{k.k 2019 la'kksf/kr izfØ;k ds egRoiw.kZ fcUnq</vt:lpstr>
      <vt:lpstr>ernkrk lwph okf"kZd iqujh{k.k 2019 la'kksf/kr izfØ;k ds egRoiw.kZ fcUnq</vt:lpstr>
      <vt:lpstr>ernkrk lwph okf"kZd iqujh{k.k 2019 la'kksf/kr izfØ;k ds egRoiw.kZ fcUnq</vt:lpstr>
      <vt:lpstr>la'kksf/kr izfØ;k ds egRoiw.kZ rRo izk:Ik ernkrk lwph ds izdk'ku ds iwoZ</vt:lpstr>
      <vt:lpstr>daVªksy Vscy</vt:lpstr>
      <vt:lpstr>Slide 23</vt:lpstr>
      <vt:lpstr>Slide 24</vt:lpstr>
      <vt:lpstr>daVªksy Vscy ds lEca/k esa jftLVªhdj.k vf/kdkjh }kjk dh tkus okyh dk;Zokfg;k¡</vt:lpstr>
      <vt:lpstr>daVªksy Vscy  viMs'ku vkSj osfjfQds'ku dh =qfV;k¡</vt:lpstr>
      <vt:lpstr>ernku dsUnzksa dk ;qfDr;qDrdj.k</vt:lpstr>
      <vt:lpstr>ernku dsUnzksa ds ;qfDr;qDrdj.k dh =qfV;k¡</vt:lpstr>
      <vt:lpstr>f'kf¶Vax lwph </vt:lpstr>
      <vt:lpstr>Slide 30</vt:lpstr>
      <vt:lpstr>f'kf¶Vax lwph </vt:lpstr>
      <vt:lpstr>f'kf¶Vax ds lEca/k esa fookn dk fujkdj.k</vt:lpstr>
      <vt:lpstr>foyksiu osfjfQds'ku lwph</vt:lpstr>
      <vt:lpstr>Slide 34</vt:lpstr>
      <vt:lpstr>foyksiu osfjfQds'ku lwph </vt:lpstr>
      <vt:lpstr>foyksiu osfjfQds'ku lwph </vt:lpstr>
      <vt:lpstr>la'kks/ku osfjfQds'ku lwph </vt:lpstr>
      <vt:lpstr>Slide 38</vt:lpstr>
      <vt:lpstr>la'kks/ku osfjfQds'ku lwph</vt:lpstr>
      <vt:lpstr>izk:Ik ernkrk lwph</vt:lpstr>
      <vt:lpstr>izk:Ik ernkrk lwph</vt:lpstr>
      <vt:lpstr>LVsfMax desVh dh cSBd</vt:lpstr>
      <vt:lpstr>la'kksf/kr izfØ;k ds egRoiw.kZ rRo izk:Ik ernkrk lwph ds izdk'ku ds Ik'pkr~</vt:lpstr>
      <vt:lpstr>izk:Ik ernkrk lwph ij nkos vkifRr izkIr djuk</vt:lpstr>
      <vt:lpstr>tk¡p lwph</vt:lpstr>
      <vt:lpstr>Slide 46</vt:lpstr>
      <vt:lpstr>MqfIydsV lwph</vt:lpstr>
      <vt:lpstr>Slide 48</vt:lpstr>
      <vt:lpstr>MqfIydsV lwph</vt:lpstr>
      <vt:lpstr>tk¡p lwph vkSj MqfIydsV lwph ds lEca/k esa =qfV;k¡</vt:lpstr>
      <vt:lpstr>nkos vkifRr ds vkosnu i=ksa dks ntZ djus dh iwoZ izpfyr izfØ;k</vt:lpstr>
      <vt:lpstr>nkos vkifRr ds vkosnu i=ksa dks ntZ djus dh iwoZ izpfyr izfØ;k</vt:lpstr>
      <vt:lpstr>iwoZ izpfyr izfØ;k dh [kkfe;k¡</vt:lpstr>
      <vt:lpstr>la'kksf/kr izfØ;k</vt:lpstr>
      <vt:lpstr>la'kksf/kr izfØ;k</vt:lpstr>
      <vt:lpstr>la'kksf/kr izfØ;k</vt:lpstr>
      <vt:lpstr>la'kksf/kr izfØ;k</vt:lpstr>
      <vt:lpstr>la'kksf/kr izfØ;k</vt:lpstr>
      <vt:lpstr>nkos vkifRr izkIr djus dh izfØ;k dh =qfV;k¡</vt:lpstr>
      <vt:lpstr>vafre ernkrk lwph</vt:lpstr>
      <vt:lpstr>izk:Ik vkSj vafre ernkrk lwph dh fizfUVax</vt:lpstr>
      <vt:lpstr>izk:Ik vkSj vafre ernkrk lwph dh fizfUVax</vt:lpstr>
      <vt:lpstr>pquko ds fy, ernkrk lwph dh fizfUVax</vt:lpstr>
      <vt:lpstr>foxr nks o"kksZa ds okf"kZd iqujh{k.k</vt:lpstr>
      <vt:lpstr>foxr nks o"kksZa ds okf"kZd iqujh{k.k</vt:lpstr>
      <vt:lpstr>vkWuykbZu Ms'kcksMZ </vt:lpstr>
      <vt:lpstr>ernkrk lwph iqujh{k.k 2019 dk;ZØe</vt:lpstr>
      <vt:lpstr>egRoiw.kZ frfFk;k¡</vt:lpstr>
      <vt:lpstr>izs{kd Hkze.k</vt:lpstr>
      <vt:lpstr>izs{kd }kjk iwoZ esa lEiUu dkjokbZ;ksa dh  leh{kk gsrq fcUnq</vt:lpstr>
      <vt:lpstr>izs{kd }kjk Hkze.k ds nkSjku izpfyr dkjokbZ;ksa dh leh{kk gsrq fcUnq</vt:lpstr>
      <vt:lpstr>izs{kd }kjk Hkze.k ds nkSjku izpfyr dkjokbZ;ksa dh leh{kk gsrq fcUnq</vt:lpstr>
      <vt:lpstr>izs{kd }kjk Hkze.k ds nkSjku izpfyr dkjokbZ;ksa dh leh{kk gsrq fcUnq</vt:lpstr>
      <vt:lpstr>vk;ksx dks izLrqr dh tkus okyh  izs{kd fjiksVZ ds fcUnq</vt:lpstr>
      <vt:lpstr>vk;ksx dks izLrqr dh tkus okyh  izs{kd fjiksVZ ds fcUnq</vt:lpstr>
      <vt:lpstr>vk;ksx dks izLrqr dh tkus okyh  izs{kd fjiksVZ ds fcUnq</vt:lpstr>
      <vt:lpstr>iz'ucSad</vt:lpstr>
      <vt:lpstr>iz'ucSad</vt:lpstr>
      <vt:lpstr>iz'ucSad</vt:lpstr>
      <vt:lpstr>iz'ucSad</vt:lpstr>
      <vt:lpstr>iz'ucSad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ernkrk lwph okf"kZd iqujh{k.k 2018  izf'k{k.k </dc:title>
  <dc:creator>deepak sir</dc:creator>
  <cp:lastModifiedBy>lenovo</cp:lastModifiedBy>
  <cp:revision>67</cp:revision>
  <dcterms:created xsi:type="dcterms:W3CDTF">2018-03-16T05:17:39Z</dcterms:created>
  <dcterms:modified xsi:type="dcterms:W3CDTF">2019-07-02T10:49:19Z</dcterms:modified>
</cp:coreProperties>
</file>